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1" r:id="rId1"/>
  </p:sldMasterIdLst>
  <p:notesMasterIdLst>
    <p:notesMasterId r:id="rId24"/>
  </p:notesMasterIdLst>
  <p:sldIdLst>
    <p:sldId id="256" r:id="rId2"/>
    <p:sldId id="257" r:id="rId3"/>
    <p:sldId id="258" r:id="rId4"/>
    <p:sldId id="259" r:id="rId5"/>
    <p:sldId id="260" r:id="rId6"/>
    <p:sldId id="261"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Lst>
  <p:sldSz cx="9144000" cy="5143500" type="screen16x9"/>
  <p:notesSz cx="6858000" cy="9144000"/>
  <p:embeddedFontLst>
    <p:embeddedFont>
      <p:font typeface="Josefin Sans" panose="020B0604020202020204" charset="0"/>
      <p:regular r:id="rId25"/>
      <p:bold r:id="rId26"/>
      <p:italic r:id="rId27"/>
      <p:boldItalic r:id="rId28"/>
    </p:embeddedFont>
    <p:embeddedFont>
      <p:font typeface="Josefin Sans SemiBold" panose="020B0604020202020204" charset="0"/>
      <p:regular r:id="rId29"/>
      <p:bold r:id="rId30"/>
      <p:italic r:id="rId31"/>
      <p:boldItalic r:id="rId32"/>
    </p:embeddedFont>
    <p:embeddedFont>
      <p:font typeface="Josefin Slab" panose="020B0604020202020204" charset="0"/>
      <p:regular r:id="rId33"/>
      <p:bold r:id="rId34"/>
      <p:italic r:id="rId35"/>
      <p:boldItalic r:id="rId36"/>
    </p:embeddedFont>
    <p:embeddedFont>
      <p:font typeface="Lato" panose="020B0604020202020204" charset="0"/>
      <p:regular r:id="rId37"/>
      <p:bold r:id="rId38"/>
      <p:italic r:id="rId39"/>
      <p:boldItalic r:id="rId40"/>
    </p:embeddedFont>
    <p:embeddedFont>
      <p:font typeface="Zilla Slab" panose="020B0604020202020204" charset="0"/>
      <p:regular r:id="rId41"/>
      <p:bold r:id="rId42"/>
      <p:italic r:id="rId43"/>
    </p:embeddedFont>
    <p:embeddedFont>
      <p:font typeface="Zilla Slab Light" panose="020B0604020202020204" charset="0"/>
      <p:bold r:id="rId44"/>
      <p:boldItalic r:id="rId4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2" d="100"/>
          <a:sy n="112" d="100"/>
        </p:scale>
        <p:origin x="774"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9" Type="http://schemas.openxmlformats.org/officeDocument/2006/relationships/font" Target="fonts/font15.fntdata"/><Relationship Id="rId21" Type="http://schemas.openxmlformats.org/officeDocument/2006/relationships/slide" Target="slides/slide20.xml"/><Relationship Id="rId34" Type="http://schemas.openxmlformats.org/officeDocument/2006/relationships/font" Target="fonts/font10.fntdata"/><Relationship Id="rId42" Type="http://schemas.openxmlformats.org/officeDocument/2006/relationships/font" Target="fonts/font18.fntdata"/><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5.fntdata"/><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font" Target="fonts/font13.fntdata"/><Relationship Id="rId40" Type="http://schemas.openxmlformats.org/officeDocument/2006/relationships/font" Target="fonts/font16.fntdata"/><Relationship Id="rId45" Type="http://schemas.openxmlformats.org/officeDocument/2006/relationships/font" Target="fonts/font21.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36" Type="http://schemas.openxmlformats.org/officeDocument/2006/relationships/font" Target="fonts/font12.fntdata"/><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4" Type="http://schemas.openxmlformats.org/officeDocument/2006/relationships/font" Target="fonts/font2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 Id="rId43" Type="http://schemas.openxmlformats.org/officeDocument/2006/relationships/font" Target="fonts/font19.fntdata"/><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font" Target="fonts/font14.fntdata"/><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font" Target="fonts/font17.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578575d214_3_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578575d214_3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6b92ad4356_0_1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6b92ad4356_0_1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lvl="0" indent="0" algn="l" rtl="0">
              <a:spcBef>
                <a:spcPts val="0"/>
              </a:spcBef>
              <a:spcAft>
                <a:spcPts val="0"/>
              </a:spcAft>
              <a:buSzPts val="1100"/>
              <a:buNone/>
            </a:pP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758b81715e_0_5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758b81715e_0_5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6b6511d6c3_1_4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6b6511d6c3_1_4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2400" lvl="0" indent="0" algn="l" rtl="0">
              <a:spcBef>
                <a:spcPts val="0"/>
              </a:spcBef>
              <a:spcAft>
                <a:spcPts val="0"/>
              </a:spcAft>
              <a:buSzPts val="1200"/>
              <a:buFont typeface="Lato"/>
              <a:buNone/>
            </a:pPr>
            <a:endParaRPr sz="1200" dirty="0">
              <a:latin typeface="Lato"/>
              <a:ea typeface="Lato"/>
              <a:cs typeface="Lato"/>
              <a:sym typeface="Lato"/>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6b6511d6c3_1_4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6b6511d6c3_1_4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latin typeface="Lato"/>
              <a:ea typeface="Lato"/>
              <a:cs typeface="Lato"/>
              <a:sym typeface="Lato"/>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758b81715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758b81715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SzPts val="1200"/>
              <a:buFont typeface="Lato"/>
              <a:buChar char="-"/>
            </a:pPr>
            <a:endParaRPr sz="1200">
              <a:latin typeface="Lato"/>
              <a:ea typeface="Lato"/>
              <a:cs typeface="Lato"/>
              <a:sym typeface="Lato"/>
            </a:endParaRPr>
          </a:p>
          <a:p>
            <a:pPr marL="0" lvl="0" indent="0" algn="l" rtl="0">
              <a:spcBef>
                <a:spcPts val="0"/>
              </a:spcBef>
              <a:spcAft>
                <a:spcPts val="0"/>
              </a:spcAft>
              <a:buNone/>
            </a:pPr>
            <a:endParaRPr sz="1200">
              <a:latin typeface="Lato"/>
              <a:ea typeface="Lato"/>
              <a:cs typeface="Lato"/>
              <a:sym typeface="Lato"/>
            </a:endParaRPr>
          </a:p>
          <a:p>
            <a:pPr marL="0" lvl="0" indent="0" algn="l" rtl="0">
              <a:spcBef>
                <a:spcPts val="0"/>
              </a:spcBef>
              <a:spcAft>
                <a:spcPts val="0"/>
              </a:spcAft>
              <a:buNone/>
            </a:pPr>
            <a:r>
              <a:rPr lang="es" sz="1200">
                <a:latin typeface="Lato"/>
                <a:ea typeface="Lato"/>
                <a:cs typeface="Lato"/>
                <a:sym typeface="Lato"/>
              </a:rPr>
              <a:t>Unless it's a private method, none of the methods on a repository should return a IQueryable type, always call ToList() or ToArray(). Take this example:</a:t>
            </a:r>
            <a:endParaRPr sz="1200">
              <a:latin typeface="Lato"/>
              <a:ea typeface="Lato"/>
              <a:cs typeface="Lato"/>
              <a:sym typeface="Lato"/>
            </a:endParaRPr>
          </a:p>
          <a:p>
            <a:pPr marL="0" lvl="0" indent="0" algn="l" rtl="0">
              <a:spcBef>
                <a:spcPts val="0"/>
              </a:spcBef>
              <a:spcAft>
                <a:spcPts val="0"/>
              </a:spcAft>
              <a:buNone/>
            </a:pPr>
            <a:endParaRPr sz="1200">
              <a:latin typeface="Lato"/>
              <a:ea typeface="Lato"/>
              <a:cs typeface="Lato"/>
              <a:sym typeface="Lato"/>
            </a:endParaRPr>
          </a:p>
          <a:p>
            <a:pPr marL="0" lvl="0" indent="0" algn="l" rtl="0">
              <a:spcBef>
                <a:spcPts val="0"/>
              </a:spcBef>
              <a:spcAft>
                <a:spcPts val="0"/>
              </a:spcAft>
              <a:buNone/>
            </a:pPr>
            <a:r>
              <a:rPr lang="es" sz="1200">
                <a:solidFill>
                  <a:srgbClr val="FF0000"/>
                </a:solidFill>
                <a:latin typeface="Lato"/>
                <a:ea typeface="Lato"/>
                <a:cs typeface="Lato"/>
                <a:sym typeface="Lato"/>
              </a:rPr>
              <a:t>[Wrong way 1]</a:t>
            </a:r>
            <a:endParaRPr sz="1200">
              <a:solidFill>
                <a:srgbClr val="FF0000"/>
              </a:solidFill>
              <a:latin typeface="Lato"/>
              <a:ea typeface="Lato"/>
              <a:cs typeface="Lato"/>
              <a:sym typeface="Lato"/>
            </a:endParaRPr>
          </a:p>
          <a:p>
            <a:pPr marL="0" lvl="0" indent="0" algn="l" rtl="0">
              <a:spcBef>
                <a:spcPts val="0"/>
              </a:spcBef>
              <a:spcAft>
                <a:spcPts val="0"/>
              </a:spcAft>
              <a:buNone/>
            </a:pPr>
            <a:endParaRPr sz="1200">
              <a:latin typeface="Lato"/>
              <a:ea typeface="Lato"/>
              <a:cs typeface="Lato"/>
              <a:sym typeface="Lato"/>
            </a:endParaRPr>
          </a:p>
          <a:p>
            <a:pPr marL="0" lvl="0" indent="0" algn="l" rtl="0">
              <a:spcBef>
                <a:spcPts val="0"/>
              </a:spcBef>
              <a:spcAft>
                <a:spcPts val="0"/>
              </a:spcAft>
              <a:buNone/>
            </a:pPr>
            <a:r>
              <a:rPr lang="es" sz="1200">
                <a:latin typeface="Lato"/>
                <a:ea typeface="Lato"/>
                <a:cs typeface="Lato"/>
                <a:sym typeface="Lato"/>
              </a:rPr>
              <a:t>We are directly retrieving information from our DbContext, if our repository method returns IQueryable, someone else may compose a query on top of it, like so:</a:t>
            </a:r>
            <a:endParaRPr sz="1200">
              <a:latin typeface="Lato"/>
              <a:ea typeface="Lato"/>
              <a:cs typeface="Lato"/>
              <a:sym typeface="Lato"/>
            </a:endParaRPr>
          </a:p>
          <a:p>
            <a:pPr marL="0" lvl="0" indent="0" algn="l" rtl="0">
              <a:spcBef>
                <a:spcPts val="0"/>
              </a:spcBef>
              <a:spcAft>
                <a:spcPts val="0"/>
              </a:spcAft>
              <a:buNone/>
            </a:pPr>
            <a:endParaRPr sz="1200">
              <a:latin typeface="Lato"/>
              <a:ea typeface="Lato"/>
              <a:cs typeface="Lato"/>
              <a:sym typeface="Lato"/>
            </a:endParaRPr>
          </a:p>
          <a:p>
            <a:pPr marL="0" lvl="0" indent="0" algn="l" rtl="0">
              <a:spcBef>
                <a:spcPts val="0"/>
              </a:spcBef>
              <a:spcAft>
                <a:spcPts val="0"/>
              </a:spcAft>
              <a:buNone/>
            </a:pPr>
            <a:r>
              <a:rPr lang="es" sz="1200">
                <a:solidFill>
                  <a:srgbClr val="FF0000"/>
                </a:solidFill>
                <a:latin typeface="Lato"/>
                <a:ea typeface="Lato"/>
                <a:cs typeface="Lato"/>
                <a:sym typeface="Lato"/>
              </a:rPr>
              <a:t>[Wrong way 2]</a:t>
            </a:r>
            <a:endParaRPr sz="1200">
              <a:solidFill>
                <a:srgbClr val="FF0000"/>
              </a:solidFill>
              <a:latin typeface="Lato"/>
              <a:ea typeface="Lato"/>
              <a:cs typeface="Lato"/>
              <a:sym typeface="Lato"/>
            </a:endParaRPr>
          </a:p>
          <a:p>
            <a:pPr marL="0" lvl="0" indent="0" algn="l" rtl="0">
              <a:spcBef>
                <a:spcPts val="0"/>
              </a:spcBef>
              <a:spcAft>
                <a:spcPts val="0"/>
              </a:spcAft>
              <a:buClr>
                <a:schemeClr val="dk1"/>
              </a:buClr>
              <a:buSzPts val="1100"/>
              <a:buFont typeface="Arial"/>
              <a:buNone/>
            </a:pPr>
            <a:endParaRPr sz="1200">
              <a:solidFill>
                <a:schemeClr val="dk1"/>
              </a:solidFill>
              <a:latin typeface="Lato"/>
              <a:ea typeface="Lato"/>
              <a:cs typeface="Lato"/>
              <a:sym typeface="Lato"/>
            </a:endParaRPr>
          </a:p>
          <a:p>
            <a:pPr marL="0" lvl="0" indent="0" algn="l" rtl="0">
              <a:spcBef>
                <a:spcPts val="0"/>
              </a:spcBef>
              <a:spcAft>
                <a:spcPts val="0"/>
              </a:spcAft>
              <a:buNone/>
            </a:pPr>
            <a:r>
              <a:rPr lang="es" sz="1200">
                <a:latin typeface="Lato"/>
                <a:ea typeface="Lato"/>
                <a:cs typeface="Lato"/>
                <a:sym typeface="Lato"/>
              </a:rPr>
              <a:t>The only difference between these two examples is the first line were the method GetBooks is being called, so we are not solving the problem of hidding the complexity from that layer. Instead what we should have is something like this:</a:t>
            </a:r>
            <a:endParaRPr sz="1200">
              <a:latin typeface="Lato"/>
              <a:ea typeface="Lato"/>
              <a:cs typeface="Lato"/>
              <a:sym typeface="Lato"/>
            </a:endParaRPr>
          </a:p>
          <a:p>
            <a:pPr marL="0" lvl="0" indent="0" algn="l" rtl="0">
              <a:spcBef>
                <a:spcPts val="0"/>
              </a:spcBef>
              <a:spcAft>
                <a:spcPts val="0"/>
              </a:spcAft>
              <a:buNone/>
            </a:pPr>
            <a:endParaRPr sz="1200">
              <a:latin typeface="Lato"/>
              <a:ea typeface="Lato"/>
              <a:cs typeface="Lato"/>
              <a:sym typeface="Lato"/>
            </a:endParaRPr>
          </a:p>
          <a:p>
            <a:pPr marL="0" lvl="0" indent="0" algn="l" rtl="0">
              <a:spcBef>
                <a:spcPts val="0"/>
              </a:spcBef>
              <a:spcAft>
                <a:spcPts val="0"/>
              </a:spcAft>
              <a:buNone/>
            </a:pPr>
            <a:r>
              <a:rPr lang="es" sz="1200">
                <a:solidFill>
                  <a:schemeClr val="dk2"/>
                </a:solidFill>
                <a:latin typeface="Lato"/>
                <a:ea typeface="Lato"/>
                <a:cs typeface="Lato"/>
                <a:sym typeface="Lato"/>
              </a:rPr>
              <a:t>[Correct way]</a:t>
            </a:r>
            <a:endParaRPr sz="1200">
              <a:solidFill>
                <a:schemeClr val="dk2"/>
              </a:solidFill>
              <a:latin typeface="Lato"/>
              <a:ea typeface="Lato"/>
              <a:cs typeface="Lato"/>
              <a:sym typeface="Lato"/>
            </a:endParaRPr>
          </a:p>
          <a:p>
            <a:pPr marL="0" lvl="0" indent="0" algn="l" rtl="0">
              <a:spcBef>
                <a:spcPts val="0"/>
              </a:spcBef>
              <a:spcAft>
                <a:spcPts val="0"/>
              </a:spcAft>
              <a:buClr>
                <a:schemeClr val="dk1"/>
              </a:buClr>
              <a:buSzPts val="1100"/>
              <a:buFont typeface="Arial"/>
              <a:buNone/>
            </a:pPr>
            <a:endParaRPr sz="1200">
              <a:solidFill>
                <a:schemeClr val="dk1"/>
              </a:solidFill>
              <a:latin typeface="Lato"/>
              <a:ea typeface="Lato"/>
              <a:cs typeface="Lato"/>
              <a:sym typeface="Lato"/>
            </a:endParaRPr>
          </a:p>
          <a:p>
            <a:pPr marL="0" lvl="0" indent="0" algn="l" rtl="0">
              <a:spcBef>
                <a:spcPts val="0"/>
              </a:spcBef>
              <a:spcAft>
                <a:spcPts val="0"/>
              </a:spcAft>
              <a:buNone/>
            </a:pPr>
            <a:r>
              <a:rPr lang="es" sz="1200">
                <a:latin typeface="Lato"/>
                <a:ea typeface="Lato"/>
                <a:cs typeface="Lato"/>
                <a:sym typeface="Lato"/>
              </a:rPr>
              <a:t>Were GetCustomersByBook returns a list rather than a IQueryable.</a:t>
            </a:r>
            <a:endParaRPr sz="1200">
              <a:latin typeface="Lato"/>
              <a:ea typeface="Lato"/>
              <a:cs typeface="Lato"/>
              <a:sym typeface="Lato"/>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6b92ad4356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 name="Google Shape;270;g6b92ad4356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lvl="0" indent="0" algn="l" rtl="0">
              <a:spcBef>
                <a:spcPts val="0"/>
              </a:spcBef>
              <a:spcAft>
                <a:spcPts val="0"/>
              </a:spcAft>
              <a:buSzPts val="1100"/>
              <a:buNone/>
            </a:pP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6be43c7c0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6be43c7c0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lvl="0" indent="0" algn="l" rtl="0">
              <a:spcBef>
                <a:spcPts val="0"/>
              </a:spcBef>
              <a:spcAft>
                <a:spcPts val="0"/>
              </a:spcAft>
              <a:buSzPts val="1100"/>
              <a:buNone/>
            </a:pP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6b36e3294e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 name="Google Shape;288;g6b36e3294e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g7416a46f4b_0_2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5" name="Google Shape;295;g7416a46f4b_0_2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6b92ad4356_0_2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1" name="Google Shape;301;g6b92ad4356_0_2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7416a46f4b_0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7416a46f4b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6b2c7776bb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 name="Google Shape;310;g6b2c7776bb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lvl="0" indent="0" algn="l" rtl="0">
              <a:spcBef>
                <a:spcPts val="0"/>
              </a:spcBef>
              <a:spcAft>
                <a:spcPts val="0"/>
              </a:spcAft>
              <a:buSzPts val="1100"/>
              <a:buNone/>
            </a:pPr>
            <a:endParaRPr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6b2c7776bb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6b2c7776bb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lvl="0" indent="0" algn="l" rtl="0">
              <a:spcBef>
                <a:spcPts val="0"/>
              </a:spcBef>
              <a:spcAft>
                <a:spcPts val="0"/>
              </a:spcAft>
              <a:buClr>
                <a:schemeClr val="dk1"/>
              </a:buClr>
              <a:buSzPts val="1100"/>
              <a:buNone/>
            </a:pPr>
            <a:endParaRPr dirty="0">
              <a:solidFill>
                <a:schemeClr val="dk1"/>
              </a:solidFil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6bf60a92a9_2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6bf60a92a9_2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57cfa781d9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57cfa781d9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7416a46f4b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7416a46f4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7416a46f4b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7416a46f4b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416a46f4b_0_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7416a46f4b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6b92ad4356_0_3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g6b92ad4356_0_3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6b6511d6c3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6b6511d6c3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2400" lvl="0" indent="0" algn="l" rtl="0">
              <a:lnSpc>
                <a:spcPct val="115000"/>
              </a:lnSpc>
              <a:spcBef>
                <a:spcPts val="0"/>
              </a:spcBef>
              <a:spcAft>
                <a:spcPts val="0"/>
              </a:spcAft>
              <a:buClr>
                <a:srgbClr val="24292E"/>
              </a:buClr>
              <a:buSzPts val="1200"/>
              <a:buNone/>
            </a:pP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6b92ad4356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6b92ad4356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lvl="0" indent="0" algn="l" rtl="0">
              <a:spcBef>
                <a:spcPts val="0"/>
              </a:spcBef>
              <a:spcAft>
                <a:spcPts val="0"/>
              </a:spcAft>
              <a:buSzPts val="1100"/>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IG TITLE OPENING">
  <p:cSld name="TITLE_1_1_1">
    <p:spTree>
      <p:nvGrpSpPr>
        <p:cNvPr id="1" name="Shape 9"/>
        <p:cNvGrpSpPr/>
        <p:nvPr/>
      </p:nvGrpSpPr>
      <p:grpSpPr>
        <a:xfrm>
          <a:off x="0" y="0"/>
          <a:ext cx="0" cy="0"/>
          <a:chOff x="0" y="0"/>
          <a:chExt cx="0" cy="0"/>
        </a:xfrm>
      </p:grpSpPr>
      <p:pic>
        <p:nvPicPr>
          <p:cNvPr id="10" name="Google Shape;10;p2"/>
          <p:cNvPicPr preferRelativeResize="0"/>
          <p:nvPr/>
        </p:nvPicPr>
        <p:blipFill>
          <a:blip r:embed="rId2">
            <a:alphaModFix/>
          </a:blip>
          <a:stretch>
            <a:fillRect/>
          </a:stretch>
        </p:blipFill>
        <p:spPr>
          <a:xfrm>
            <a:off x="312450" y="263425"/>
            <a:ext cx="8519104" cy="4616652"/>
          </a:xfrm>
          <a:prstGeom prst="rect">
            <a:avLst/>
          </a:prstGeom>
          <a:noFill/>
          <a:ln>
            <a:noFill/>
          </a:ln>
        </p:spPr>
      </p:pic>
      <p:sp>
        <p:nvSpPr>
          <p:cNvPr id="11" name="Google Shape;11;p2"/>
          <p:cNvSpPr/>
          <p:nvPr/>
        </p:nvSpPr>
        <p:spPr>
          <a:xfrm>
            <a:off x="1078150" y="0"/>
            <a:ext cx="4875300" cy="33387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1078150" y="0"/>
            <a:ext cx="4875300" cy="33387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txBox="1">
            <a:spLocks noGrp="1"/>
          </p:cNvSpPr>
          <p:nvPr>
            <p:ph type="ctrTitle"/>
          </p:nvPr>
        </p:nvSpPr>
        <p:spPr>
          <a:xfrm>
            <a:off x="1432400" y="143175"/>
            <a:ext cx="6516600" cy="24213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6F40A8"/>
              </a:buClr>
              <a:buSzPts val="6000"/>
              <a:buFont typeface="Josefin Sans"/>
              <a:buNone/>
              <a:defRPr sz="6000" b="1">
                <a:solidFill>
                  <a:srgbClr val="6F40A8"/>
                </a:solidFill>
                <a:latin typeface="Josefin Sans"/>
                <a:ea typeface="Josefin Sans"/>
                <a:cs typeface="Josefin Sans"/>
                <a:sym typeface="Josefin Sans"/>
              </a:defRPr>
            </a:lvl1pPr>
            <a:lvl2pPr lvl="1" algn="ctr" rtl="0">
              <a:spcBef>
                <a:spcPts val="0"/>
              </a:spcBef>
              <a:spcAft>
                <a:spcPts val="0"/>
              </a:spcAft>
              <a:buClr>
                <a:srgbClr val="6F40A8"/>
              </a:buClr>
              <a:buSzPts val="4800"/>
              <a:buNone/>
              <a:defRPr sz="4800">
                <a:solidFill>
                  <a:srgbClr val="6F40A8"/>
                </a:solidFill>
              </a:defRPr>
            </a:lvl2pPr>
            <a:lvl3pPr lvl="2" algn="ctr" rtl="0">
              <a:spcBef>
                <a:spcPts val="0"/>
              </a:spcBef>
              <a:spcAft>
                <a:spcPts val="0"/>
              </a:spcAft>
              <a:buClr>
                <a:srgbClr val="6F40A8"/>
              </a:buClr>
              <a:buSzPts val="4800"/>
              <a:buNone/>
              <a:defRPr sz="4800">
                <a:solidFill>
                  <a:srgbClr val="6F40A8"/>
                </a:solidFill>
              </a:defRPr>
            </a:lvl3pPr>
            <a:lvl4pPr lvl="3" algn="ctr" rtl="0">
              <a:spcBef>
                <a:spcPts val="0"/>
              </a:spcBef>
              <a:spcAft>
                <a:spcPts val="0"/>
              </a:spcAft>
              <a:buClr>
                <a:srgbClr val="6F40A8"/>
              </a:buClr>
              <a:buSzPts val="4800"/>
              <a:buNone/>
              <a:defRPr sz="4800">
                <a:solidFill>
                  <a:srgbClr val="6F40A8"/>
                </a:solidFill>
              </a:defRPr>
            </a:lvl4pPr>
            <a:lvl5pPr lvl="4" algn="ctr" rtl="0">
              <a:spcBef>
                <a:spcPts val="0"/>
              </a:spcBef>
              <a:spcAft>
                <a:spcPts val="0"/>
              </a:spcAft>
              <a:buClr>
                <a:srgbClr val="6F40A8"/>
              </a:buClr>
              <a:buSzPts val="4800"/>
              <a:buNone/>
              <a:defRPr sz="4800">
                <a:solidFill>
                  <a:srgbClr val="6F40A8"/>
                </a:solidFill>
              </a:defRPr>
            </a:lvl5pPr>
            <a:lvl6pPr lvl="5" algn="ctr" rtl="0">
              <a:spcBef>
                <a:spcPts val="0"/>
              </a:spcBef>
              <a:spcAft>
                <a:spcPts val="0"/>
              </a:spcAft>
              <a:buClr>
                <a:srgbClr val="6F40A8"/>
              </a:buClr>
              <a:buSzPts val="4800"/>
              <a:buNone/>
              <a:defRPr sz="4800">
                <a:solidFill>
                  <a:srgbClr val="6F40A8"/>
                </a:solidFill>
              </a:defRPr>
            </a:lvl6pPr>
            <a:lvl7pPr lvl="6" algn="ctr" rtl="0">
              <a:spcBef>
                <a:spcPts val="0"/>
              </a:spcBef>
              <a:spcAft>
                <a:spcPts val="0"/>
              </a:spcAft>
              <a:buClr>
                <a:srgbClr val="6F40A8"/>
              </a:buClr>
              <a:buSzPts val="4800"/>
              <a:buNone/>
              <a:defRPr sz="4800">
                <a:solidFill>
                  <a:srgbClr val="6F40A8"/>
                </a:solidFill>
              </a:defRPr>
            </a:lvl7pPr>
            <a:lvl8pPr lvl="7" algn="ctr" rtl="0">
              <a:spcBef>
                <a:spcPts val="0"/>
              </a:spcBef>
              <a:spcAft>
                <a:spcPts val="0"/>
              </a:spcAft>
              <a:buClr>
                <a:srgbClr val="6F40A8"/>
              </a:buClr>
              <a:buSzPts val="4800"/>
              <a:buNone/>
              <a:defRPr sz="4800">
                <a:solidFill>
                  <a:srgbClr val="6F40A8"/>
                </a:solidFill>
              </a:defRPr>
            </a:lvl8pPr>
            <a:lvl9pPr lvl="8" algn="ctr" rtl="0">
              <a:spcBef>
                <a:spcPts val="0"/>
              </a:spcBef>
              <a:spcAft>
                <a:spcPts val="0"/>
              </a:spcAft>
              <a:buClr>
                <a:srgbClr val="6F40A8"/>
              </a:buClr>
              <a:buSzPts val="4800"/>
              <a:buNone/>
              <a:defRPr sz="4800">
                <a:solidFill>
                  <a:srgbClr val="6F40A8"/>
                </a:solidFill>
              </a:defRPr>
            </a:lvl9pPr>
          </a:lstStyle>
          <a:p>
            <a:endParaRPr/>
          </a:p>
        </p:txBody>
      </p:sp>
      <p:sp>
        <p:nvSpPr>
          <p:cNvPr id="14" name="Google Shape;14;p2"/>
          <p:cNvSpPr txBox="1">
            <a:spLocks noGrp="1"/>
          </p:cNvSpPr>
          <p:nvPr>
            <p:ph type="subTitle" idx="1"/>
          </p:nvPr>
        </p:nvSpPr>
        <p:spPr>
          <a:xfrm>
            <a:off x="1432400" y="2515875"/>
            <a:ext cx="4374000" cy="257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Font typeface="Zilla Slab"/>
              <a:buNone/>
              <a:defRPr sz="1400">
                <a:latin typeface="Zilla Slab"/>
                <a:ea typeface="Zilla Slab"/>
                <a:cs typeface="Zilla Slab"/>
                <a:sym typeface="Zilla Slab"/>
              </a:defRPr>
            </a:lvl1pPr>
            <a:lvl2pPr lvl="1" rtl="0">
              <a:lnSpc>
                <a:spcPct val="100000"/>
              </a:lnSpc>
              <a:spcBef>
                <a:spcPts val="0"/>
              </a:spcBef>
              <a:spcAft>
                <a:spcPts val="0"/>
              </a:spcAft>
              <a:buClr>
                <a:srgbClr val="6F40A8"/>
              </a:buClr>
              <a:buSzPts val="1000"/>
              <a:buFont typeface="Josefin Slab"/>
              <a:buNone/>
              <a:defRPr sz="1000">
                <a:solidFill>
                  <a:srgbClr val="6F40A8"/>
                </a:solidFill>
                <a:latin typeface="Josefin Slab"/>
                <a:ea typeface="Josefin Slab"/>
                <a:cs typeface="Josefin Slab"/>
                <a:sym typeface="Josefin Slab"/>
              </a:defRPr>
            </a:lvl2pPr>
            <a:lvl3pPr lvl="2" rtl="0">
              <a:lnSpc>
                <a:spcPct val="100000"/>
              </a:lnSpc>
              <a:spcBef>
                <a:spcPts val="0"/>
              </a:spcBef>
              <a:spcAft>
                <a:spcPts val="0"/>
              </a:spcAft>
              <a:buClr>
                <a:srgbClr val="6F40A8"/>
              </a:buClr>
              <a:buSzPts val="1000"/>
              <a:buFont typeface="Josefin Slab"/>
              <a:buNone/>
              <a:defRPr sz="1000">
                <a:solidFill>
                  <a:srgbClr val="6F40A8"/>
                </a:solidFill>
                <a:latin typeface="Josefin Slab"/>
                <a:ea typeface="Josefin Slab"/>
                <a:cs typeface="Josefin Slab"/>
                <a:sym typeface="Josefin Slab"/>
              </a:defRPr>
            </a:lvl3pPr>
            <a:lvl4pPr lvl="3" rtl="0">
              <a:lnSpc>
                <a:spcPct val="100000"/>
              </a:lnSpc>
              <a:spcBef>
                <a:spcPts val="0"/>
              </a:spcBef>
              <a:spcAft>
                <a:spcPts val="0"/>
              </a:spcAft>
              <a:buClr>
                <a:srgbClr val="6F40A8"/>
              </a:buClr>
              <a:buSzPts val="1000"/>
              <a:buFont typeface="Josefin Slab"/>
              <a:buNone/>
              <a:defRPr sz="1000">
                <a:solidFill>
                  <a:srgbClr val="6F40A8"/>
                </a:solidFill>
                <a:latin typeface="Josefin Slab"/>
                <a:ea typeface="Josefin Slab"/>
                <a:cs typeface="Josefin Slab"/>
                <a:sym typeface="Josefin Slab"/>
              </a:defRPr>
            </a:lvl4pPr>
            <a:lvl5pPr lvl="4" rtl="0">
              <a:lnSpc>
                <a:spcPct val="100000"/>
              </a:lnSpc>
              <a:spcBef>
                <a:spcPts val="0"/>
              </a:spcBef>
              <a:spcAft>
                <a:spcPts val="0"/>
              </a:spcAft>
              <a:buClr>
                <a:srgbClr val="6F40A8"/>
              </a:buClr>
              <a:buSzPts val="1000"/>
              <a:buFont typeface="Josefin Slab"/>
              <a:buNone/>
              <a:defRPr sz="1000">
                <a:solidFill>
                  <a:srgbClr val="6F40A8"/>
                </a:solidFill>
                <a:latin typeface="Josefin Slab"/>
                <a:ea typeface="Josefin Slab"/>
                <a:cs typeface="Josefin Slab"/>
                <a:sym typeface="Josefin Slab"/>
              </a:defRPr>
            </a:lvl5pPr>
            <a:lvl6pPr lvl="5" rtl="0">
              <a:lnSpc>
                <a:spcPct val="100000"/>
              </a:lnSpc>
              <a:spcBef>
                <a:spcPts val="0"/>
              </a:spcBef>
              <a:spcAft>
                <a:spcPts val="0"/>
              </a:spcAft>
              <a:buClr>
                <a:srgbClr val="6F40A8"/>
              </a:buClr>
              <a:buSzPts val="1000"/>
              <a:buFont typeface="Josefin Slab"/>
              <a:buNone/>
              <a:defRPr sz="1000">
                <a:solidFill>
                  <a:srgbClr val="6F40A8"/>
                </a:solidFill>
                <a:latin typeface="Josefin Slab"/>
                <a:ea typeface="Josefin Slab"/>
                <a:cs typeface="Josefin Slab"/>
                <a:sym typeface="Josefin Slab"/>
              </a:defRPr>
            </a:lvl6pPr>
            <a:lvl7pPr lvl="6" rtl="0">
              <a:lnSpc>
                <a:spcPct val="100000"/>
              </a:lnSpc>
              <a:spcBef>
                <a:spcPts val="0"/>
              </a:spcBef>
              <a:spcAft>
                <a:spcPts val="0"/>
              </a:spcAft>
              <a:buClr>
                <a:srgbClr val="6F40A8"/>
              </a:buClr>
              <a:buSzPts val="1000"/>
              <a:buFont typeface="Josefin Slab"/>
              <a:buNone/>
              <a:defRPr sz="1000">
                <a:solidFill>
                  <a:srgbClr val="6F40A8"/>
                </a:solidFill>
                <a:latin typeface="Josefin Slab"/>
                <a:ea typeface="Josefin Slab"/>
                <a:cs typeface="Josefin Slab"/>
                <a:sym typeface="Josefin Slab"/>
              </a:defRPr>
            </a:lvl7pPr>
            <a:lvl8pPr lvl="7" rtl="0">
              <a:lnSpc>
                <a:spcPct val="100000"/>
              </a:lnSpc>
              <a:spcBef>
                <a:spcPts val="0"/>
              </a:spcBef>
              <a:spcAft>
                <a:spcPts val="0"/>
              </a:spcAft>
              <a:buClr>
                <a:srgbClr val="6F40A8"/>
              </a:buClr>
              <a:buSzPts val="1000"/>
              <a:buFont typeface="Josefin Slab"/>
              <a:buNone/>
              <a:defRPr sz="1000">
                <a:solidFill>
                  <a:srgbClr val="6F40A8"/>
                </a:solidFill>
                <a:latin typeface="Josefin Slab"/>
                <a:ea typeface="Josefin Slab"/>
                <a:cs typeface="Josefin Slab"/>
                <a:sym typeface="Josefin Slab"/>
              </a:defRPr>
            </a:lvl8pPr>
            <a:lvl9pPr lvl="8" rtl="0">
              <a:lnSpc>
                <a:spcPct val="100000"/>
              </a:lnSpc>
              <a:spcBef>
                <a:spcPts val="0"/>
              </a:spcBef>
              <a:spcAft>
                <a:spcPts val="0"/>
              </a:spcAft>
              <a:buClr>
                <a:srgbClr val="6F40A8"/>
              </a:buClr>
              <a:buSzPts val="1000"/>
              <a:buFont typeface="Josefin Slab"/>
              <a:buNone/>
              <a:defRPr sz="1000">
                <a:solidFill>
                  <a:srgbClr val="6F40A8"/>
                </a:solidFill>
                <a:latin typeface="Josefin Slab"/>
                <a:ea typeface="Josefin Slab"/>
                <a:cs typeface="Josefin Slab"/>
                <a:sym typeface="Josefin Slab"/>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 SUBTITLE 2">
  <p:cSld name="CUSTOM_4_3_3">
    <p:spTree>
      <p:nvGrpSpPr>
        <p:cNvPr id="1" name="Shape 90"/>
        <p:cNvGrpSpPr/>
        <p:nvPr/>
      </p:nvGrpSpPr>
      <p:grpSpPr>
        <a:xfrm>
          <a:off x="0" y="0"/>
          <a:ext cx="0" cy="0"/>
          <a:chOff x="0" y="0"/>
          <a:chExt cx="0" cy="0"/>
        </a:xfrm>
      </p:grpSpPr>
      <p:pic>
        <p:nvPicPr>
          <p:cNvPr id="91" name="Google Shape;91;p11"/>
          <p:cNvPicPr preferRelativeResize="0"/>
          <p:nvPr/>
        </p:nvPicPr>
        <p:blipFill>
          <a:blip r:embed="rId2">
            <a:alphaModFix/>
          </a:blip>
          <a:stretch>
            <a:fillRect/>
          </a:stretch>
        </p:blipFill>
        <p:spPr>
          <a:xfrm>
            <a:off x="312450" y="263425"/>
            <a:ext cx="8519104" cy="4616652"/>
          </a:xfrm>
          <a:prstGeom prst="rect">
            <a:avLst/>
          </a:prstGeom>
          <a:noFill/>
          <a:ln>
            <a:noFill/>
          </a:ln>
        </p:spPr>
      </p:pic>
      <p:sp>
        <p:nvSpPr>
          <p:cNvPr id="92" name="Google Shape;92;p11"/>
          <p:cNvSpPr/>
          <p:nvPr/>
        </p:nvSpPr>
        <p:spPr>
          <a:xfrm>
            <a:off x="974700" y="1824275"/>
            <a:ext cx="4300500" cy="2680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11"/>
          <p:cNvSpPr txBox="1">
            <a:spLocks noGrp="1"/>
          </p:cNvSpPr>
          <p:nvPr>
            <p:ph type="subTitle" idx="1"/>
          </p:nvPr>
        </p:nvSpPr>
        <p:spPr>
          <a:xfrm>
            <a:off x="2221525" y="2895865"/>
            <a:ext cx="2776800" cy="5373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200"/>
              <a:buNone/>
              <a:defRPr sz="1200"/>
            </a:lvl1pPr>
            <a:lvl2pPr lvl="1" algn="ctr" rtl="0">
              <a:lnSpc>
                <a:spcPct val="100000"/>
              </a:lnSpc>
              <a:spcBef>
                <a:spcPts val="0"/>
              </a:spcBef>
              <a:spcAft>
                <a:spcPts val="0"/>
              </a:spcAft>
              <a:buClr>
                <a:srgbClr val="6F40A8"/>
              </a:buClr>
              <a:buSzPts val="1400"/>
              <a:buNone/>
              <a:defRPr>
                <a:solidFill>
                  <a:srgbClr val="6F40A8"/>
                </a:solidFill>
              </a:defRPr>
            </a:lvl2pPr>
            <a:lvl3pPr lvl="2" algn="ctr" rtl="0">
              <a:lnSpc>
                <a:spcPct val="100000"/>
              </a:lnSpc>
              <a:spcBef>
                <a:spcPts val="0"/>
              </a:spcBef>
              <a:spcAft>
                <a:spcPts val="0"/>
              </a:spcAft>
              <a:buClr>
                <a:srgbClr val="6F40A8"/>
              </a:buClr>
              <a:buSzPts val="1400"/>
              <a:buNone/>
              <a:defRPr>
                <a:solidFill>
                  <a:srgbClr val="6F40A8"/>
                </a:solidFill>
              </a:defRPr>
            </a:lvl3pPr>
            <a:lvl4pPr lvl="3" algn="ctr" rtl="0">
              <a:lnSpc>
                <a:spcPct val="100000"/>
              </a:lnSpc>
              <a:spcBef>
                <a:spcPts val="0"/>
              </a:spcBef>
              <a:spcAft>
                <a:spcPts val="0"/>
              </a:spcAft>
              <a:buClr>
                <a:srgbClr val="6F40A8"/>
              </a:buClr>
              <a:buSzPts val="1400"/>
              <a:buNone/>
              <a:defRPr>
                <a:solidFill>
                  <a:srgbClr val="6F40A8"/>
                </a:solidFill>
              </a:defRPr>
            </a:lvl4pPr>
            <a:lvl5pPr lvl="4" algn="ctr" rtl="0">
              <a:lnSpc>
                <a:spcPct val="100000"/>
              </a:lnSpc>
              <a:spcBef>
                <a:spcPts val="0"/>
              </a:spcBef>
              <a:spcAft>
                <a:spcPts val="0"/>
              </a:spcAft>
              <a:buClr>
                <a:srgbClr val="6F40A8"/>
              </a:buClr>
              <a:buSzPts val="1400"/>
              <a:buNone/>
              <a:defRPr>
                <a:solidFill>
                  <a:srgbClr val="6F40A8"/>
                </a:solidFill>
              </a:defRPr>
            </a:lvl5pPr>
            <a:lvl6pPr lvl="5" algn="ctr" rtl="0">
              <a:lnSpc>
                <a:spcPct val="100000"/>
              </a:lnSpc>
              <a:spcBef>
                <a:spcPts val="0"/>
              </a:spcBef>
              <a:spcAft>
                <a:spcPts val="0"/>
              </a:spcAft>
              <a:buClr>
                <a:srgbClr val="6F40A8"/>
              </a:buClr>
              <a:buSzPts val="1200"/>
              <a:buNone/>
              <a:defRPr sz="1200">
                <a:solidFill>
                  <a:srgbClr val="6F40A8"/>
                </a:solidFill>
              </a:defRPr>
            </a:lvl6pPr>
            <a:lvl7pPr lvl="6" algn="ctr" rtl="0">
              <a:lnSpc>
                <a:spcPct val="100000"/>
              </a:lnSpc>
              <a:spcBef>
                <a:spcPts val="0"/>
              </a:spcBef>
              <a:spcAft>
                <a:spcPts val="0"/>
              </a:spcAft>
              <a:buClr>
                <a:srgbClr val="6F40A8"/>
              </a:buClr>
              <a:buSzPts val="1200"/>
              <a:buNone/>
              <a:defRPr sz="1200">
                <a:solidFill>
                  <a:srgbClr val="6F40A8"/>
                </a:solidFill>
              </a:defRPr>
            </a:lvl7pPr>
            <a:lvl8pPr lvl="7" algn="ctr" rtl="0">
              <a:lnSpc>
                <a:spcPct val="100000"/>
              </a:lnSpc>
              <a:spcBef>
                <a:spcPts val="0"/>
              </a:spcBef>
              <a:spcAft>
                <a:spcPts val="0"/>
              </a:spcAft>
              <a:buClr>
                <a:srgbClr val="6F40A8"/>
              </a:buClr>
              <a:buSzPts val="1200"/>
              <a:buNone/>
              <a:defRPr sz="1200">
                <a:solidFill>
                  <a:srgbClr val="6F40A8"/>
                </a:solidFill>
              </a:defRPr>
            </a:lvl8pPr>
            <a:lvl9pPr lvl="8" algn="ctr" rtl="0">
              <a:lnSpc>
                <a:spcPct val="100000"/>
              </a:lnSpc>
              <a:spcBef>
                <a:spcPts val="0"/>
              </a:spcBef>
              <a:spcAft>
                <a:spcPts val="0"/>
              </a:spcAft>
              <a:buClr>
                <a:srgbClr val="6F40A8"/>
              </a:buClr>
              <a:buSzPts val="1200"/>
              <a:buNone/>
              <a:defRPr sz="1200">
                <a:solidFill>
                  <a:srgbClr val="6F40A8"/>
                </a:solidFill>
              </a:defRPr>
            </a:lvl9pPr>
          </a:lstStyle>
          <a:p>
            <a:endParaRPr/>
          </a:p>
        </p:txBody>
      </p:sp>
      <p:sp>
        <p:nvSpPr>
          <p:cNvPr id="94" name="Google Shape;94;p11"/>
          <p:cNvSpPr txBox="1">
            <a:spLocks noGrp="1"/>
          </p:cNvSpPr>
          <p:nvPr>
            <p:ph type="ctrTitle"/>
          </p:nvPr>
        </p:nvSpPr>
        <p:spPr>
          <a:xfrm>
            <a:off x="1286099" y="843265"/>
            <a:ext cx="3989100" cy="20526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None/>
              <a:defRPr sz="3600"/>
            </a:lvl1pPr>
            <a:lvl2pPr lvl="1" algn="ctr" rtl="0">
              <a:spcBef>
                <a:spcPts val="0"/>
              </a:spcBef>
              <a:spcAft>
                <a:spcPts val="0"/>
              </a:spcAft>
              <a:buClr>
                <a:srgbClr val="6F40A8"/>
              </a:buClr>
              <a:buSzPts val="3600"/>
              <a:buNone/>
              <a:defRPr sz="3600">
                <a:solidFill>
                  <a:srgbClr val="6F40A8"/>
                </a:solidFill>
              </a:defRPr>
            </a:lvl2pPr>
            <a:lvl3pPr lvl="2" algn="ctr" rtl="0">
              <a:spcBef>
                <a:spcPts val="0"/>
              </a:spcBef>
              <a:spcAft>
                <a:spcPts val="0"/>
              </a:spcAft>
              <a:buClr>
                <a:srgbClr val="6F40A8"/>
              </a:buClr>
              <a:buSzPts val="3600"/>
              <a:buNone/>
              <a:defRPr sz="3600">
                <a:solidFill>
                  <a:srgbClr val="6F40A8"/>
                </a:solidFill>
              </a:defRPr>
            </a:lvl3pPr>
            <a:lvl4pPr lvl="3" algn="ctr" rtl="0">
              <a:spcBef>
                <a:spcPts val="0"/>
              </a:spcBef>
              <a:spcAft>
                <a:spcPts val="0"/>
              </a:spcAft>
              <a:buClr>
                <a:srgbClr val="6F40A8"/>
              </a:buClr>
              <a:buSzPts val="3600"/>
              <a:buNone/>
              <a:defRPr sz="3600">
                <a:solidFill>
                  <a:srgbClr val="6F40A8"/>
                </a:solidFill>
              </a:defRPr>
            </a:lvl4pPr>
            <a:lvl5pPr lvl="4" algn="ctr" rtl="0">
              <a:spcBef>
                <a:spcPts val="0"/>
              </a:spcBef>
              <a:spcAft>
                <a:spcPts val="0"/>
              </a:spcAft>
              <a:buClr>
                <a:srgbClr val="6F40A8"/>
              </a:buClr>
              <a:buSzPts val="3600"/>
              <a:buNone/>
              <a:defRPr sz="3600">
                <a:solidFill>
                  <a:srgbClr val="6F40A8"/>
                </a:solidFill>
              </a:defRPr>
            </a:lvl5pPr>
            <a:lvl6pPr lvl="5" algn="ctr" rtl="0">
              <a:spcBef>
                <a:spcPts val="0"/>
              </a:spcBef>
              <a:spcAft>
                <a:spcPts val="0"/>
              </a:spcAft>
              <a:buClr>
                <a:srgbClr val="6F40A8"/>
              </a:buClr>
              <a:buSzPts val="3600"/>
              <a:buNone/>
              <a:defRPr sz="3600">
                <a:solidFill>
                  <a:srgbClr val="6F40A8"/>
                </a:solidFill>
              </a:defRPr>
            </a:lvl6pPr>
            <a:lvl7pPr lvl="6" algn="ctr" rtl="0">
              <a:spcBef>
                <a:spcPts val="0"/>
              </a:spcBef>
              <a:spcAft>
                <a:spcPts val="0"/>
              </a:spcAft>
              <a:buClr>
                <a:srgbClr val="6F40A8"/>
              </a:buClr>
              <a:buSzPts val="3600"/>
              <a:buNone/>
              <a:defRPr sz="3600">
                <a:solidFill>
                  <a:srgbClr val="6F40A8"/>
                </a:solidFill>
              </a:defRPr>
            </a:lvl7pPr>
            <a:lvl8pPr lvl="7" algn="ctr" rtl="0">
              <a:spcBef>
                <a:spcPts val="0"/>
              </a:spcBef>
              <a:spcAft>
                <a:spcPts val="0"/>
              </a:spcAft>
              <a:buClr>
                <a:srgbClr val="6F40A8"/>
              </a:buClr>
              <a:buSzPts val="3600"/>
              <a:buNone/>
              <a:defRPr sz="3600">
                <a:solidFill>
                  <a:srgbClr val="6F40A8"/>
                </a:solidFill>
              </a:defRPr>
            </a:lvl8pPr>
            <a:lvl9pPr lvl="8" algn="ctr" rtl="0">
              <a:spcBef>
                <a:spcPts val="0"/>
              </a:spcBef>
              <a:spcAft>
                <a:spcPts val="0"/>
              </a:spcAft>
              <a:buClr>
                <a:srgbClr val="6F40A8"/>
              </a:buClr>
              <a:buSzPts val="3600"/>
              <a:buNone/>
              <a:defRPr sz="3600">
                <a:solidFill>
                  <a:srgbClr val="6F40A8"/>
                </a:solidFill>
              </a:defRPr>
            </a:lvl9pPr>
          </a:lstStyle>
          <a:p>
            <a:endParaRPr/>
          </a:p>
        </p:txBody>
      </p:sp>
      <p:sp>
        <p:nvSpPr>
          <p:cNvPr id="95" name="Google Shape;95;p11"/>
          <p:cNvSpPr txBox="1">
            <a:spLocks noGrp="1"/>
          </p:cNvSpPr>
          <p:nvPr>
            <p:ph type="sldNum" idx="12"/>
          </p:nvPr>
        </p:nvSpPr>
        <p:spPr>
          <a:xfrm>
            <a:off x="8595300" y="2303100"/>
            <a:ext cx="548700" cy="537300"/>
          </a:xfrm>
          <a:prstGeom prst="rect">
            <a:avLst/>
          </a:prstGeom>
          <a:solidFill>
            <a:srgbClr val="6F40A8"/>
          </a:solidFill>
        </p:spPr>
        <p:txBody>
          <a:bodyPr spcFirstLastPara="1" wrap="square" lIns="91425" tIns="91425" rIns="91425" bIns="91425" anchor="ctr" anchorCtr="0">
            <a:noAutofit/>
          </a:bodyPr>
          <a:lstStyle>
            <a:lvl1pPr lvl="0" algn="ctr" rtl="0">
              <a:buNone/>
              <a:defRPr b="1">
                <a:solidFill>
                  <a:srgbClr val="FFFFFF"/>
                </a:solidFill>
                <a:latin typeface="Josefin Sans"/>
                <a:ea typeface="Josefin Sans"/>
                <a:cs typeface="Josefin Sans"/>
                <a:sym typeface="Josefin Sans"/>
              </a:defRPr>
            </a:lvl1pPr>
            <a:lvl2pPr lvl="1" algn="ctr" rtl="0">
              <a:buNone/>
              <a:defRPr b="1">
                <a:solidFill>
                  <a:srgbClr val="FFFFFF"/>
                </a:solidFill>
                <a:latin typeface="Josefin Sans"/>
                <a:ea typeface="Josefin Sans"/>
                <a:cs typeface="Josefin Sans"/>
                <a:sym typeface="Josefin Sans"/>
              </a:defRPr>
            </a:lvl2pPr>
            <a:lvl3pPr lvl="2" algn="ctr" rtl="0">
              <a:buNone/>
              <a:defRPr b="1">
                <a:solidFill>
                  <a:srgbClr val="FFFFFF"/>
                </a:solidFill>
                <a:latin typeface="Josefin Sans"/>
                <a:ea typeface="Josefin Sans"/>
                <a:cs typeface="Josefin Sans"/>
                <a:sym typeface="Josefin Sans"/>
              </a:defRPr>
            </a:lvl3pPr>
            <a:lvl4pPr lvl="3" algn="ctr" rtl="0">
              <a:buNone/>
              <a:defRPr b="1">
                <a:solidFill>
                  <a:srgbClr val="FFFFFF"/>
                </a:solidFill>
                <a:latin typeface="Josefin Sans"/>
                <a:ea typeface="Josefin Sans"/>
                <a:cs typeface="Josefin Sans"/>
                <a:sym typeface="Josefin Sans"/>
              </a:defRPr>
            </a:lvl4pPr>
            <a:lvl5pPr lvl="4" algn="ctr" rtl="0">
              <a:buNone/>
              <a:defRPr b="1">
                <a:solidFill>
                  <a:srgbClr val="FFFFFF"/>
                </a:solidFill>
                <a:latin typeface="Josefin Sans"/>
                <a:ea typeface="Josefin Sans"/>
                <a:cs typeface="Josefin Sans"/>
                <a:sym typeface="Josefin Sans"/>
              </a:defRPr>
            </a:lvl5pPr>
            <a:lvl6pPr lvl="5" algn="ctr" rtl="0">
              <a:buNone/>
              <a:defRPr b="1">
                <a:solidFill>
                  <a:srgbClr val="FFFFFF"/>
                </a:solidFill>
                <a:latin typeface="Josefin Sans"/>
                <a:ea typeface="Josefin Sans"/>
                <a:cs typeface="Josefin Sans"/>
                <a:sym typeface="Josefin Sans"/>
              </a:defRPr>
            </a:lvl6pPr>
            <a:lvl7pPr lvl="6" algn="ctr" rtl="0">
              <a:buNone/>
              <a:defRPr b="1">
                <a:solidFill>
                  <a:srgbClr val="FFFFFF"/>
                </a:solidFill>
                <a:latin typeface="Josefin Sans"/>
                <a:ea typeface="Josefin Sans"/>
                <a:cs typeface="Josefin Sans"/>
                <a:sym typeface="Josefin Sans"/>
              </a:defRPr>
            </a:lvl7pPr>
            <a:lvl8pPr lvl="7" algn="ctr" rtl="0">
              <a:buNone/>
              <a:defRPr b="1">
                <a:solidFill>
                  <a:srgbClr val="FFFFFF"/>
                </a:solidFill>
                <a:latin typeface="Josefin Sans"/>
                <a:ea typeface="Josefin Sans"/>
                <a:cs typeface="Josefin Sans"/>
                <a:sym typeface="Josefin Sans"/>
              </a:defRPr>
            </a:lvl8pPr>
            <a:lvl9pPr lvl="8" algn="ctr" rtl="0">
              <a:buNone/>
              <a:defRPr b="1">
                <a:solidFill>
                  <a:srgbClr val="FFFFFF"/>
                </a:solidFill>
                <a:latin typeface="Josefin Sans"/>
                <a:ea typeface="Josefin Sans"/>
                <a:cs typeface="Josefin Sans"/>
                <a:sym typeface="Josefin Sans"/>
              </a:defRPr>
            </a:lvl9pPr>
          </a:lstStyle>
          <a:p>
            <a:pPr marL="0" lvl="0" indent="0" algn="ct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 SUBTITLE 3">
  <p:cSld name="CUSTOM_4_3_2_1">
    <p:spTree>
      <p:nvGrpSpPr>
        <p:cNvPr id="1" name="Shape 96"/>
        <p:cNvGrpSpPr/>
        <p:nvPr/>
      </p:nvGrpSpPr>
      <p:grpSpPr>
        <a:xfrm>
          <a:off x="0" y="0"/>
          <a:ext cx="0" cy="0"/>
          <a:chOff x="0" y="0"/>
          <a:chExt cx="0" cy="0"/>
        </a:xfrm>
      </p:grpSpPr>
      <p:pic>
        <p:nvPicPr>
          <p:cNvPr id="97" name="Google Shape;97;p12"/>
          <p:cNvPicPr preferRelativeResize="0"/>
          <p:nvPr/>
        </p:nvPicPr>
        <p:blipFill>
          <a:blip r:embed="rId2">
            <a:alphaModFix/>
          </a:blip>
          <a:stretch>
            <a:fillRect/>
          </a:stretch>
        </p:blipFill>
        <p:spPr>
          <a:xfrm>
            <a:off x="312450" y="263425"/>
            <a:ext cx="8519104" cy="4616652"/>
          </a:xfrm>
          <a:prstGeom prst="rect">
            <a:avLst/>
          </a:prstGeom>
          <a:noFill/>
          <a:ln>
            <a:noFill/>
          </a:ln>
        </p:spPr>
      </p:pic>
      <p:sp>
        <p:nvSpPr>
          <p:cNvPr id="98" name="Google Shape;98;p12"/>
          <p:cNvSpPr/>
          <p:nvPr/>
        </p:nvSpPr>
        <p:spPr>
          <a:xfrm flipH="1">
            <a:off x="1073350" y="1824275"/>
            <a:ext cx="7014000" cy="2680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2"/>
          <p:cNvSpPr txBox="1">
            <a:spLocks noGrp="1"/>
          </p:cNvSpPr>
          <p:nvPr>
            <p:ph type="sldNum" idx="12"/>
          </p:nvPr>
        </p:nvSpPr>
        <p:spPr>
          <a:xfrm>
            <a:off x="8595300" y="2303100"/>
            <a:ext cx="548700" cy="537300"/>
          </a:xfrm>
          <a:prstGeom prst="rect">
            <a:avLst/>
          </a:prstGeom>
          <a:solidFill>
            <a:srgbClr val="6F40A8"/>
          </a:solidFill>
        </p:spPr>
        <p:txBody>
          <a:bodyPr spcFirstLastPara="1" wrap="square" lIns="91425" tIns="91425" rIns="91425" bIns="91425" anchor="ctr" anchorCtr="0">
            <a:noAutofit/>
          </a:bodyPr>
          <a:lstStyle>
            <a:lvl1pPr lvl="0" algn="ctr" rtl="0">
              <a:buNone/>
              <a:defRPr b="1">
                <a:solidFill>
                  <a:srgbClr val="FFFFFF"/>
                </a:solidFill>
                <a:latin typeface="Josefin Sans"/>
                <a:ea typeface="Josefin Sans"/>
                <a:cs typeface="Josefin Sans"/>
                <a:sym typeface="Josefin Sans"/>
              </a:defRPr>
            </a:lvl1pPr>
            <a:lvl2pPr lvl="1" algn="ctr" rtl="0">
              <a:buNone/>
              <a:defRPr b="1">
                <a:solidFill>
                  <a:srgbClr val="FFFFFF"/>
                </a:solidFill>
                <a:latin typeface="Josefin Sans"/>
                <a:ea typeface="Josefin Sans"/>
                <a:cs typeface="Josefin Sans"/>
                <a:sym typeface="Josefin Sans"/>
              </a:defRPr>
            </a:lvl2pPr>
            <a:lvl3pPr lvl="2" algn="ctr" rtl="0">
              <a:buNone/>
              <a:defRPr b="1">
                <a:solidFill>
                  <a:srgbClr val="FFFFFF"/>
                </a:solidFill>
                <a:latin typeface="Josefin Sans"/>
                <a:ea typeface="Josefin Sans"/>
                <a:cs typeface="Josefin Sans"/>
                <a:sym typeface="Josefin Sans"/>
              </a:defRPr>
            </a:lvl3pPr>
            <a:lvl4pPr lvl="3" algn="ctr" rtl="0">
              <a:buNone/>
              <a:defRPr b="1">
                <a:solidFill>
                  <a:srgbClr val="FFFFFF"/>
                </a:solidFill>
                <a:latin typeface="Josefin Sans"/>
                <a:ea typeface="Josefin Sans"/>
                <a:cs typeface="Josefin Sans"/>
                <a:sym typeface="Josefin Sans"/>
              </a:defRPr>
            </a:lvl4pPr>
            <a:lvl5pPr lvl="4" algn="ctr" rtl="0">
              <a:buNone/>
              <a:defRPr b="1">
                <a:solidFill>
                  <a:srgbClr val="FFFFFF"/>
                </a:solidFill>
                <a:latin typeface="Josefin Sans"/>
                <a:ea typeface="Josefin Sans"/>
                <a:cs typeface="Josefin Sans"/>
                <a:sym typeface="Josefin Sans"/>
              </a:defRPr>
            </a:lvl5pPr>
            <a:lvl6pPr lvl="5" algn="ctr" rtl="0">
              <a:buNone/>
              <a:defRPr b="1">
                <a:solidFill>
                  <a:srgbClr val="FFFFFF"/>
                </a:solidFill>
                <a:latin typeface="Josefin Sans"/>
                <a:ea typeface="Josefin Sans"/>
                <a:cs typeface="Josefin Sans"/>
                <a:sym typeface="Josefin Sans"/>
              </a:defRPr>
            </a:lvl6pPr>
            <a:lvl7pPr lvl="6" algn="ctr" rtl="0">
              <a:buNone/>
              <a:defRPr b="1">
                <a:solidFill>
                  <a:srgbClr val="FFFFFF"/>
                </a:solidFill>
                <a:latin typeface="Josefin Sans"/>
                <a:ea typeface="Josefin Sans"/>
                <a:cs typeface="Josefin Sans"/>
                <a:sym typeface="Josefin Sans"/>
              </a:defRPr>
            </a:lvl7pPr>
            <a:lvl8pPr lvl="7" algn="ctr" rtl="0">
              <a:buNone/>
              <a:defRPr b="1">
                <a:solidFill>
                  <a:srgbClr val="FFFFFF"/>
                </a:solidFill>
                <a:latin typeface="Josefin Sans"/>
                <a:ea typeface="Josefin Sans"/>
                <a:cs typeface="Josefin Sans"/>
                <a:sym typeface="Josefin Sans"/>
              </a:defRPr>
            </a:lvl8pPr>
            <a:lvl9pPr lvl="8" algn="ctr" rtl="0">
              <a:buNone/>
              <a:defRPr b="1">
                <a:solidFill>
                  <a:srgbClr val="FFFFFF"/>
                </a:solidFill>
                <a:latin typeface="Josefin Sans"/>
                <a:ea typeface="Josefin Sans"/>
                <a:cs typeface="Josefin Sans"/>
                <a:sym typeface="Josefin Sans"/>
              </a:defRPr>
            </a:lvl9pPr>
          </a:lstStyle>
          <a:p>
            <a:pPr marL="0" lvl="0" indent="0" algn="ctr" rtl="0">
              <a:spcBef>
                <a:spcPts val="0"/>
              </a:spcBef>
              <a:spcAft>
                <a:spcPts val="0"/>
              </a:spcAft>
              <a:buNone/>
            </a:pPr>
            <a:fld id="{00000000-1234-1234-1234-123412341234}" type="slidenum">
              <a:rPr lang="es"/>
              <a:t>‹#›</a:t>
            </a:fld>
            <a:endParaRPr/>
          </a:p>
        </p:txBody>
      </p:sp>
      <p:sp>
        <p:nvSpPr>
          <p:cNvPr id="100" name="Google Shape;100;p12"/>
          <p:cNvSpPr txBox="1">
            <a:spLocks noGrp="1"/>
          </p:cNvSpPr>
          <p:nvPr>
            <p:ph type="ctrTitle"/>
          </p:nvPr>
        </p:nvSpPr>
        <p:spPr>
          <a:xfrm flipH="1">
            <a:off x="3821251" y="843265"/>
            <a:ext cx="3989100" cy="20526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01" name="Google Shape;101;p12"/>
          <p:cNvSpPr txBox="1">
            <a:spLocks noGrp="1"/>
          </p:cNvSpPr>
          <p:nvPr>
            <p:ph type="subTitle" idx="1"/>
          </p:nvPr>
        </p:nvSpPr>
        <p:spPr>
          <a:xfrm>
            <a:off x="1340525" y="2998418"/>
            <a:ext cx="4344600" cy="537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200"/>
              <a:buNone/>
              <a:defRPr sz="12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200"/>
              <a:buNone/>
              <a:defRPr sz="1200"/>
            </a:lvl6pPr>
            <a:lvl7pPr lvl="6" rtl="0">
              <a:lnSpc>
                <a:spcPct val="100000"/>
              </a:lnSpc>
              <a:spcBef>
                <a:spcPts val="0"/>
              </a:spcBef>
              <a:spcAft>
                <a:spcPts val="0"/>
              </a:spcAft>
              <a:buSzPts val="1200"/>
              <a:buNone/>
              <a:defRPr sz="1200"/>
            </a:lvl7pPr>
            <a:lvl8pPr lvl="7" rtl="0">
              <a:lnSpc>
                <a:spcPct val="100000"/>
              </a:lnSpc>
              <a:spcBef>
                <a:spcPts val="0"/>
              </a:spcBef>
              <a:spcAft>
                <a:spcPts val="0"/>
              </a:spcAft>
              <a:buSzPts val="1200"/>
              <a:buNone/>
              <a:defRPr sz="1200"/>
            </a:lvl8pPr>
            <a:lvl9pPr lvl="8" rtl="0">
              <a:lnSpc>
                <a:spcPct val="100000"/>
              </a:lnSpc>
              <a:spcBef>
                <a:spcPts val="0"/>
              </a:spcBef>
              <a:spcAft>
                <a:spcPts val="0"/>
              </a:spcAft>
              <a:buSzPts val="1200"/>
              <a:buNone/>
              <a:defRPr sz="1200"/>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type="blank">
  <p:cSld name="BLANK">
    <p:spTree>
      <p:nvGrpSpPr>
        <p:cNvPr id="1" name="Shape 102"/>
        <p:cNvGrpSpPr/>
        <p:nvPr/>
      </p:nvGrpSpPr>
      <p:grpSpPr>
        <a:xfrm>
          <a:off x="0" y="0"/>
          <a:ext cx="0" cy="0"/>
          <a:chOff x="0" y="0"/>
          <a:chExt cx="0" cy="0"/>
        </a:xfrm>
      </p:grpSpPr>
      <p:pic>
        <p:nvPicPr>
          <p:cNvPr id="103" name="Google Shape;103;p13"/>
          <p:cNvPicPr preferRelativeResize="0"/>
          <p:nvPr/>
        </p:nvPicPr>
        <p:blipFill>
          <a:blip r:embed="rId2">
            <a:alphaModFix/>
          </a:blip>
          <a:stretch>
            <a:fillRect/>
          </a:stretch>
        </p:blipFill>
        <p:spPr>
          <a:xfrm>
            <a:off x="312450" y="263425"/>
            <a:ext cx="8519104" cy="4616652"/>
          </a:xfrm>
          <a:prstGeom prst="rect">
            <a:avLst/>
          </a:prstGeom>
          <a:noFill/>
          <a:ln>
            <a:noFill/>
          </a:ln>
        </p:spPr>
      </p:pic>
      <p:sp>
        <p:nvSpPr>
          <p:cNvPr id="104" name="Google Shape;104;p13"/>
          <p:cNvSpPr txBox="1">
            <a:spLocks noGrp="1"/>
          </p:cNvSpPr>
          <p:nvPr>
            <p:ph type="sldNum" idx="12"/>
          </p:nvPr>
        </p:nvSpPr>
        <p:spPr>
          <a:xfrm>
            <a:off x="8490900" y="2303100"/>
            <a:ext cx="548700" cy="537300"/>
          </a:xfrm>
          <a:prstGeom prst="rect">
            <a:avLst/>
          </a:prstGeom>
          <a:solidFill>
            <a:srgbClr val="6F40A8"/>
          </a:solidFill>
        </p:spPr>
        <p:txBody>
          <a:bodyPr spcFirstLastPara="1" wrap="square" lIns="91425" tIns="91425" rIns="91425" bIns="91425" anchor="ctr" anchorCtr="0">
            <a:noAutofit/>
          </a:bodyPr>
          <a:lstStyle>
            <a:lvl1pPr lvl="0" algn="ctr" rtl="0">
              <a:buNone/>
              <a:defRPr b="1">
                <a:solidFill>
                  <a:srgbClr val="FFFFFF"/>
                </a:solidFill>
                <a:latin typeface="Josefin Sans"/>
                <a:ea typeface="Josefin Sans"/>
                <a:cs typeface="Josefin Sans"/>
                <a:sym typeface="Josefin Sans"/>
              </a:defRPr>
            </a:lvl1pPr>
            <a:lvl2pPr lvl="1" algn="ctr" rtl="0">
              <a:buNone/>
              <a:defRPr b="1">
                <a:solidFill>
                  <a:srgbClr val="FFFFFF"/>
                </a:solidFill>
                <a:latin typeface="Josefin Sans"/>
                <a:ea typeface="Josefin Sans"/>
                <a:cs typeface="Josefin Sans"/>
                <a:sym typeface="Josefin Sans"/>
              </a:defRPr>
            </a:lvl2pPr>
            <a:lvl3pPr lvl="2" algn="ctr" rtl="0">
              <a:buNone/>
              <a:defRPr b="1">
                <a:solidFill>
                  <a:srgbClr val="FFFFFF"/>
                </a:solidFill>
                <a:latin typeface="Josefin Sans"/>
                <a:ea typeface="Josefin Sans"/>
                <a:cs typeface="Josefin Sans"/>
                <a:sym typeface="Josefin Sans"/>
              </a:defRPr>
            </a:lvl3pPr>
            <a:lvl4pPr lvl="3" algn="ctr" rtl="0">
              <a:buNone/>
              <a:defRPr b="1">
                <a:solidFill>
                  <a:srgbClr val="FFFFFF"/>
                </a:solidFill>
                <a:latin typeface="Josefin Sans"/>
                <a:ea typeface="Josefin Sans"/>
                <a:cs typeface="Josefin Sans"/>
                <a:sym typeface="Josefin Sans"/>
              </a:defRPr>
            </a:lvl4pPr>
            <a:lvl5pPr lvl="4" algn="ctr" rtl="0">
              <a:buNone/>
              <a:defRPr b="1">
                <a:solidFill>
                  <a:srgbClr val="FFFFFF"/>
                </a:solidFill>
                <a:latin typeface="Josefin Sans"/>
                <a:ea typeface="Josefin Sans"/>
                <a:cs typeface="Josefin Sans"/>
                <a:sym typeface="Josefin Sans"/>
              </a:defRPr>
            </a:lvl5pPr>
            <a:lvl6pPr lvl="5" algn="ctr" rtl="0">
              <a:buNone/>
              <a:defRPr b="1">
                <a:solidFill>
                  <a:srgbClr val="FFFFFF"/>
                </a:solidFill>
                <a:latin typeface="Josefin Sans"/>
                <a:ea typeface="Josefin Sans"/>
                <a:cs typeface="Josefin Sans"/>
                <a:sym typeface="Josefin Sans"/>
              </a:defRPr>
            </a:lvl6pPr>
            <a:lvl7pPr lvl="6" algn="ctr" rtl="0">
              <a:buNone/>
              <a:defRPr b="1">
                <a:solidFill>
                  <a:srgbClr val="FFFFFF"/>
                </a:solidFill>
                <a:latin typeface="Josefin Sans"/>
                <a:ea typeface="Josefin Sans"/>
                <a:cs typeface="Josefin Sans"/>
                <a:sym typeface="Josefin Sans"/>
              </a:defRPr>
            </a:lvl7pPr>
            <a:lvl8pPr lvl="7" algn="ctr" rtl="0">
              <a:buNone/>
              <a:defRPr b="1">
                <a:solidFill>
                  <a:srgbClr val="FFFFFF"/>
                </a:solidFill>
                <a:latin typeface="Josefin Sans"/>
                <a:ea typeface="Josefin Sans"/>
                <a:cs typeface="Josefin Sans"/>
                <a:sym typeface="Josefin Sans"/>
              </a:defRPr>
            </a:lvl8pPr>
            <a:lvl9pPr lvl="8" algn="ctr" rtl="0">
              <a:buNone/>
              <a:defRPr b="1">
                <a:solidFill>
                  <a:srgbClr val="FFFFFF"/>
                </a:solidFill>
                <a:latin typeface="Josefin Sans"/>
                <a:ea typeface="Josefin Sans"/>
                <a:cs typeface="Josefin Sans"/>
                <a:sym typeface="Josefin Sans"/>
              </a:defRPr>
            </a:lvl9pPr>
          </a:lstStyle>
          <a:p>
            <a:pPr marL="0" lvl="0" indent="0" algn="ct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LANK SLIDE">
  <p:cSld name="BLANK_1">
    <p:spTree>
      <p:nvGrpSpPr>
        <p:cNvPr id="1" name="Shape 105"/>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ABLE OF CONTENT">
  <p:cSld name="CUSTOM">
    <p:spTree>
      <p:nvGrpSpPr>
        <p:cNvPr id="1" name="Shape 15"/>
        <p:cNvGrpSpPr/>
        <p:nvPr/>
      </p:nvGrpSpPr>
      <p:grpSpPr>
        <a:xfrm>
          <a:off x="0" y="0"/>
          <a:ext cx="0" cy="0"/>
          <a:chOff x="0" y="0"/>
          <a:chExt cx="0" cy="0"/>
        </a:xfrm>
      </p:grpSpPr>
      <p:pic>
        <p:nvPicPr>
          <p:cNvPr id="16" name="Google Shape;16;p3"/>
          <p:cNvPicPr preferRelativeResize="0"/>
          <p:nvPr/>
        </p:nvPicPr>
        <p:blipFill>
          <a:blip r:embed="rId2">
            <a:alphaModFix/>
          </a:blip>
          <a:stretch>
            <a:fillRect/>
          </a:stretch>
        </p:blipFill>
        <p:spPr>
          <a:xfrm>
            <a:off x="312450" y="263425"/>
            <a:ext cx="8519104" cy="4616652"/>
          </a:xfrm>
          <a:prstGeom prst="rect">
            <a:avLst/>
          </a:prstGeom>
          <a:noFill/>
          <a:ln>
            <a:noFill/>
          </a:ln>
        </p:spPr>
      </p:pic>
      <p:sp>
        <p:nvSpPr>
          <p:cNvPr id="17" name="Google Shape;17;p3"/>
          <p:cNvSpPr/>
          <p:nvPr/>
        </p:nvSpPr>
        <p:spPr>
          <a:xfrm>
            <a:off x="4308925" y="50"/>
            <a:ext cx="4595100" cy="5087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8" name="Google Shape;18;p3"/>
          <p:cNvSpPr txBox="1">
            <a:spLocks noGrp="1"/>
          </p:cNvSpPr>
          <p:nvPr>
            <p:ph type="subTitle" idx="1"/>
          </p:nvPr>
        </p:nvSpPr>
        <p:spPr>
          <a:xfrm flipH="1">
            <a:off x="5485575" y="416250"/>
            <a:ext cx="1581000" cy="79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rgbClr val="666666"/>
              </a:buClr>
              <a:buSzPts val="1400"/>
              <a:buFont typeface="Josefin Sans"/>
              <a:buNone/>
              <a:defRPr sz="1400" b="1">
                <a:solidFill>
                  <a:srgbClr val="666666"/>
                </a:solidFill>
                <a:latin typeface="Josefin Sans"/>
                <a:ea typeface="Josefin Sans"/>
                <a:cs typeface="Josefin Sans"/>
                <a:sym typeface="Josefin Sans"/>
              </a:defRPr>
            </a:lvl1pPr>
            <a:lvl2pPr lvl="1" rtl="0">
              <a:lnSpc>
                <a:spcPct val="100000"/>
              </a:lnSpc>
              <a:spcBef>
                <a:spcPts val="0"/>
              </a:spcBef>
              <a:spcAft>
                <a:spcPts val="0"/>
              </a:spcAft>
              <a:buClr>
                <a:srgbClr val="666666"/>
              </a:buClr>
              <a:buSzPts val="1400"/>
              <a:buFont typeface="Josefin Sans"/>
              <a:buNone/>
              <a:defRPr b="1">
                <a:solidFill>
                  <a:srgbClr val="666666"/>
                </a:solidFill>
                <a:latin typeface="Josefin Sans"/>
                <a:ea typeface="Josefin Sans"/>
                <a:cs typeface="Josefin Sans"/>
                <a:sym typeface="Josefin Sans"/>
              </a:defRPr>
            </a:lvl2pPr>
            <a:lvl3pPr lvl="2" rtl="0">
              <a:lnSpc>
                <a:spcPct val="100000"/>
              </a:lnSpc>
              <a:spcBef>
                <a:spcPts val="0"/>
              </a:spcBef>
              <a:spcAft>
                <a:spcPts val="0"/>
              </a:spcAft>
              <a:buClr>
                <a:srgbClr val="666666"/>
              </a:buClr>
              <a:buSzPts val="1400"/>
              <a:buFont typeface="Josefin Sans"/>
              <a:buNone/>
              <a:defRPr b="1">
                <a:solidFill>
                  <a:srgbClr val="666666"/>
                </a:solidFill>
                <a:latin typeface="Josefin Sans"/>
                <a:ea typeface="Josefin Sans"/>
                <a:cs typeface="Josefin Sans"/>
                <a:sym typeface="Josefin Sans"/>
              </a:defRPr>
            </a:lvl3pPr>
            <a:lvl4pPr lvl="3" rtl="0">
              <a:lnSpc>
                <a:spcPct val="100000"/>
              </a:lnSpc>
              <a:spcBef>
                <a:spcPts val="0"/>
              </a:spcBef>
              <a:spcAft>
                <a:spcPts val="0"/>
              </a:spcAft>
              <a:buClr>
                <a:srgbClr val="666666"/>
              </a:buClr>
              <a:buSzPts val="1400"/>
              <a:buFont typeface="Josefin Sans"/>
              <a:buNone/>
              <a:defRPr b="1">
                <a:solidFill>
                  <a:srgbClr val="666666"/>
                </a:solidFill>
                <a:latin typeface="Josefin Sans"/>
                <a:ea typeface="Josefin Sans"/>
                <a:cs typeface="Josefin Sans"/>
                <a:sym typeface="Josefin Sans"/>
              </a:defRPr>
            </a:lvl4pPr>
            <a:lvl5pPr lvl="4" rtl="0">
              <a:lnSpc>
                <a:spcPct val="100000"/>
              </a:lnSpc>
              <a:spcBef>
                <a:spcPts val="0"/>
              </a:spcBef>
              <a:spcAft>
                <a:spcPts val="0"/>
              </a:spcAft>
              <a:buClr>
                <a:srgbClr val="666666"/>
              </a:buClr>
              <a:buSzPts val="1400"/>
              <a:buFont typeface="Josefin Sans"/>
              <a:buNone/>
              <a:defRPr b="1">
                <a:solidFill>
                  <a:srgbClr val="666666"/>
                </a:solidFill>
                <a:latin typeface="Josefin Sans"/>
                <a:ea typeface="Josefin Sans"/>
                <a:cs typeface="Josefin Sans"/>
                <a:sym typeface="Josefin Sans"/>
              </a:defRPr>
            </a:lvl5pPr>
            <a:lvl6pPr lvl="5" rtl="0">
              <a:lnSpc>
                <a:spcPct val="100000"/>
              </a:lnSpc>
              <a:spcBef>
                <a:spcPts val="0"/>
              </a:spcBef>
              <a:spcAft>
                <a:spcPts val="0"/>
              </a:spcAft>
              <a:buClr>
                <a:srgbClr val="666666"/>
              </a:buClr>
              <a:buSzPts val="1400"/>
              <a:buFont typeface="Josefin Sans"/>
              <a:buNone/>
              <a:defRPr b="1">
                <a:solidFill>
                  <a:srgbClr val="666666"/>
                </a:solidFill>
                <a:latin typeface="Josefin Sans"/>
                <a:ea typeface="Josefin Sans"/>
                <a:cs typeface="Josefin Sans"/>
                <a:sym typeface="Josefin Sans"/>
              </a:defRPr>
            </a:lvl6pPr>
            <a:lvl7pPr lvl="6" rtl="0">
              <a:lnSpc>
                <a:spcPct val="100000"/>
              </a:lnSpc>
              <a:spcBef>
                <a:spcPts val="0"/>
              </a:spcBef>
              <a:spcAft>
                <a:spcPts val="0"/>
              </a:spcAft>
              <a:buClr>
                <a:srgbClr val="666666"/>
              </a:buClr>
              <a:buSzPts val="1400"/>
              <a:buFont typeface="Josefin Sans"/>
              <a:buNone/>
              <a:defRPr b="1">
                <a:solidFill>
                  <a:srgbClr val="666666"/>
                </a:solidFill>
                <a:latin typeface="Josefin Sans"/>
                <a:ea typeface="Josefin Sans"/>
                <a:cs typeface="Josefin Sans"/>
                <a:sym typeface="Josefin Sans"/>
              </a:defRPr>
            </a:lvl7pPr>
            <a:lvl8pPr lvl="7" rtl="0">
              <a:lnSpc>
                <a:spcPct val="100000"/>
              </a:lnSpc>
              <a:spcBef>
                <a:spcPts val="0"/>
              </a:spcBef>
              <a:spcAft>
                <a:spcPts val="0"/>
              </a:spcAft>
              <a:buClr>
                <a:srgbClr val="666666"/>
              </a:buClr>
              <a:buSzPts val="1400"/>
              <a:buFont typeface="Josefin Sans"/>
              <a:buNone/>
              <a:defRPr b="1">
                <a:solidFill>
                  <a:srgbClr val="666666"/>
                </a:solidFill>
                <a:latin typeface="Josefin Sans"/>
                <a:ea typeface="Josefin Sans"/>
                <a:cs typeface="Josefin Sans"/>
                <a:sym typeface="Josefin Sans"/>
              </a:defRPr>
            </a:lvl8pPr>
            <a:lvl9pPr lvl="8" rtl="0">
              <a:lnSpc>
                <a:spcPct val="100000"/>
              </a:lnSpc>
              <a:spcBef>
                <a:spcPts val="0"/>
              </a:spcBef>
              <a:spcAft>
                <a:spcPts val="0"/>
              </a:spcAft>
              <a:buClr>
                <a:srgbClr val="666666"/>
              </a:buClr>
              <a:buSzPts val="1400"/>
              <a:buFont typeface="Josefin Sans"/>
              <a:buNone/>
              <a:defRPr b="1">
                <a:solidFill>
                  <a:srgbClr val="666666"/>
                </a:solidFill>
                <a:latin typeface="Josefin Sans"/>
                <a:ea typeface="Josefin Sans"/>
                <a:cs typeface="Josefin Sans"/>
                <a:sym typeface="Josefin Sans"/>
              </a:defRPr>
            </a:lvl9pPr>
          </a:lstStyle>
          <a:p>
            <a:endParaRPr/>
          </a:p>
        </p:txBody>
      </p:sp>
      <p:sp>
        <p:nvSpPr>
          <p:cNvPr id="19" name="Google Shape;19;p3"/>
          <p:cNvSpPr txBox="1">
            <a:spLocks noGrp="1"/>
          </p:cNvSpPr>
          <p:nvPr>
            <p:ph type="subTitle" idx="2"/>
          </p:nvPr>
        </p:nvSpPr>
        <p:spPr>
          <a:xfrm>
            <a:off x="5485625" y="1005425"/>
            <a:ext cx="2035500" cy="537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666666"/>
              </a:buClr>
              <a:buSzPts val="1100"/>
              <a:buFont typeface="Josefin Slab"/>
              <a:buNone/>
              <a:defRPr sz="1100">
                <a:solidFill>
                  <a:srgbClr val="666666"/>
                </a:solidFill>
                <a:latin typeface="Josefin Slab"/>
                <a:ea typeface="Josefin Slab"/>
                <a:cs typeface="Josefin Slab"/>
                <a:sym typeface="Josefin Slab"/>
              </a:defRPr>
            </a:lvl1pPr>
            <a:lvl2pPr lvl="1" rtl="0">
              <a:lnSpc>
                <a:spcPct val="100000"/>
              </a:lnSpc>
              <a:spcBef>
                <a:spcPts val="0"/>
              </a:spcBef>
              <a:spcAft>
                <a:spcPts val="0"/>
              </a:spcAft>
              <a:buClr>
                <a:srgbClr val="666666"/>
              </a:buClr>
              <a:buSzPts val="1100"/>
              <a:buFont typeface="Josefin Slab"/>
              <a:buNone/>
              <a:defRPr sz="1100">
                <a:solidFill>
                  <a:srgbClr val="666666"/>
                </a:solidFill>
                <a:latin typeface="Josefin Slab"/>
                <a:ea typeface="Josefin Slab"/>
                <a:cs typeface="Josefin Slab"/>
                <a:sym typeface="Josefin Slab"/>
              </a:defRPr>
            </a:lvl2pPr>
            <a:lvl3pPr lvl="2" rtl="0">
              <a:lnSpc>
                <a:spcPct val="100000"/>
              </a:lnSpc>
              <a:spcBef>
                <a:spcPts val="0"/>
              </a:spcBef>
              <a:spcAft>
                <a:spcPts val="0"/>
              </a:spcAft>
              <a:buClr>
                <a:srgbClr val="666666"/>
              </a:buClr>
              <a:buSzPts val="1100"/>
              <a:buFont typeface="Josefin Slab"/>
              <a:buNone/>
              <a:defRPr sz="1100">
                <a:solidFill>
                  <a:srgbClr val="666666"/>
                </a:solidFill>
                <a:latin typeface="Josefin Slab"/>
                <a:ea typeface="Josefin Slab"/>
                <a:cs typeface="Josefin Slab"/>
                <a:sym typeface="Josefin Slab"/>
              </a:defRPr>
            </a:lvl3pPr>
            <a:lvl4pPr lvl="3" rtl="0">
              <a:lnSpc>
                <a:spcPct val="100000"/>
              </a:lnSpc>
              <a:spcBef>
                <a:spcPts val="0"/>
              </a:spcBef>
              <a:spcAft>
                <a:spcPts val="0"/>
              </a:spcAft>
              <a:buClr>
                <a:srgbClr val="666666"/>
              </a:buClr>
              <a:buSzPts val="1100"/>
              <a:buFont typeface="Josefin Slab"/>
              <a:buNone/>
              <a:defRPr sz="1100">
                <a:solidFill>
                  <a:srgbClr val="666666"/>
                </a:solidFill>
                <a:latin typeface="Josefin Slab"/>
                <a:ea typeface="Josefin Slab"/>
                <a:cs typeface="Josefin Slab"/>
                <a:sym typeface="Josefin Slab"/>
              </a:defRPr>
            </a:lvl4pPr>
            <a:lvl5pPr lvl="4" rtl="0">
              <a:lnSpc>
                <a:spcPct val="100000"/>
              </a:lnSpc>
              <a:spcBef>
                <a:spcPts val="0"/>
              </a:spcBef>
              <a:spcAft>
                <a:spcPts val="0"/>
              </a:spcAft>
              <a:buClr>
                <a:srgbClr val="666666"/>
              </a:buClr>
              <a:buSzPts val="1100"/>
              <a:buFont typeface="Josefin Slab"/>
              <a:buNone/>
              <a:defRPr sz="1100">
                <a:solidFill>
                  <a:srgbClr val="666666"/>
                </a:solidFill>
                <a:latin typeface="Josefin Slab"/>
                <a:ea typeface="Josefin Slab"/>
                <a:cs typeface="Josefin Slab"/>
                <a:sym typeface="Josefin Slab"/>
              </a:defRPr>
            </a:lvl5pPr>
            <a:lvl6pPr lvl="5" rtl="0">
              <a:lnSpc>
                <a:spcPct val="100000"/>
              </a:lnSpc>
              <a:spcBef>
                <a:spcPts val="0"/>
              </a:spcBef>
              <a:spcAft>
                <a:spcPts val="0"/>
              </a:spcAft>
              <a:buClr>
                <a:srgbClr val="666666"/>
              </a:buClr>
              <a:buSzPts val="1100"/>
              <a:buFont typeface="Josefin Slab"/>
              <a:buNone/>
              <a:defRPr sz="1100">
                <a:solidFill>
                  <a:srgbClr val="666666"/>
                </a:solidFill>
                <a:latin typeface="Josefin Slab"/>
                <a:ea typeface="Josefin Slab"/>
                <a:cs typeface="Josefin Slab"/>
                <a:sym typeface="Josefin Slab"/>
              </a:defRPr>
            </a:lvl6pPr>
            <a:lvl7pPr lvl="6" rtl="0">
              <a:lnSpc>
                <a:spcPct val="100000"/>
              </a:lnSpc>
              <a:spcBef>
                <a:spcPts val="0"/>
              </a:spcBef>
              <a:spcAft>
                <a:spcPts val="0"/>
              </a:spcAft>
              <a:buClr>
                <a:srgbClr val="666666"/>
              </a:buClr>
              <a:buSzPts val="1100"/>
              <a:buFont typeface="Josefin Slab"/>
              <a:buNone/>
              <a:defRPr sz="1100">
                <a:solidFill>
                  <a:srgbClr val="666666"/>
                </a:solidFill>
                <a:latin typeface="Josefin Slab"/>
                <a:ea typeface="Josefin Slab"/>
                <a:cs typeface="Josefin Slab"/>
                <a:sym typeface="Josefin Slab"/>
              </a:defRPr>
            </a:lvl7pPr>
            <a:lvl8pPr lvl="7" rtl="0">
              <a:lnSpc>
                <a:spcPct val="100000"/>
              </a:lnSpc>
              <a:spcBef>
                <a:spcPts val="0"/>
              </a:spcBef>
              <a:spcAft>
                <a:spcPts val="0"/>
              </a:spcAft>
              <a:buClr>
                <a:srgbClr val="666666"/>
              </a:buClr>
              <a:buSzPts val="1100"/>
              <a:buFont typeface="Josefin Slab"/>
              <a:buNone/>
              <a:defRPr sz="1100">
                <a:solidFill>
                  <a:srgbClr val="666666"/>
                </a:solidFill>
                <a:latin typeface="Josefin Slab"/>
                <a:ea typeface="Josefin Slab"/>
                <a:cs typeface="Josefin Slab"/>
                <a:sym typeface="Josefin Slab"/>
              </a:defRPr>
            </a:lvl8pPr>
            <a:lvl9pPr lvl="8" rtl="0">
              <a:lnSpc>
                <a:spcPct val="100000"/>
              </a:lnSpc>
              <a:spcBef>
                <a:spcPts val="0"/>
              </a:spcBef>
              <a:spcAft>
                <a:spcPts val="0"/>
              </a:spcAft>
              <a:buClr>
                <a:srgbClr val="666666"/>
              </a:buClr>
              <a:buSzPts val="1100"/>
              <a:buFont typeface="Josefin Slab"/>
              <a:buNone/>
              <a:defRPr sz="1100">
                <a:solidFill>
                  <a:srgbClr val="666666"/>
                </a:solidFill>
                <a:latin typeface="Josefin Slab"/>
                <a:ea typeface="Josefin Slab"/>
                <a:cs typeface="Josefin Slab"/>
                <a:sym typeface="Josefin Slab"/>
              </a:defRPr>
            </a:lvl9pPr>
          </a:lstStyle>
          <a:p>
            <a:endParaRPr/>
          </a:p>
        </p:txBody>
      </p:sp>
      <p:sp>
        <p:nvSpPr>
          <p:cNvPr id="20" name="Google Shape;20;p3"/>
          <p:cNvSpPr txBox="1">
            <a:spLocks noGrp="1"/>
          </p:cNvSpPr>
          <p:nvPr>
            <p:ph type="subTitle" idx="3"/>
          </p:nvPr>
        </p:nvSpPr>
        <p:spPr>
          <a:xfrm flipH="1">
            <a:off x="5485575" y="1464949"/>
            <a:ext cx="1581000" cy="79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rgbClr val="666666"/>
              </a:buClr>
              <a:buSzPts val="1400"/>
              <a:buFont typeface="Josefin Sans"/>
              <a:buNone/>
              <a:defRPr sz="1400" b="1">
                <a:solidFill>
                  <a:srgbClr val="666666"/>
                </a:solidFill>
                <a:latin typeface="Josefin Sans"/>
                <a:ea typeface="Josefin Sans"/>
                <a:cs typeface="Josefin Sans"/>
                <a:sym typeface="Josefin Sans"/>
              </a:defRPr>
            </a:lvl1pPr>
            <a:lvl2pPr lvl="1" rtl="0">
              <a:lnSpc>
                <a:spcPct val="100000"/>
              </a:lnSpc>
              <a:spcBef>
                <a:spcPts val="0"/>
              </a:spcBef>
              <a:spcAft>
                <a:spcPts val="0"/>
              </a:spcAft>
              <a:buClr>
                <a:srgbClr val="666666"/>
              </a:buClr>
              <a:buSzPts val="1400"/>
              <a:buFont typeface="Josefin Sans"/>
              <a:buNone/>
              <a:defRPr b="1">
                <a:solidFill>
                  <a:srgbClr val="666666"/>
                </a:solidFill>
                <a:latin typeface="Josefin Sans"/>
                <a:ea typeface="Josefin Sans"/>
                <a:cs typeface="Josefin Sans"/>
                <a:sym typeface="Josefin Sans"/>
              </a:defRPr>
            </a:lvl2pPr>
            <a:lvl3pPr lvl="2" rtl="0">
              <a:lnSpc>
                <a:spcPct val="100000"/>
              </a:lnSpc>
              <a:spcBef>
                <a:spcPts val="0"/>
              </a:spcBef>
              <a:spcAft>
                <a:spcPts val="0"/>
              </a:spcAft>
              <a:buClr>
                <a:srgbClr val="666666"/>
              </a:buClr>
              <a:buSzPts val="1400"/>
              <a:buFont typeface="Josefin Sans"/>
              <a:buNone/>
              <a:defRPr b="1">
                <a:solidFill>
                  <a:srgbClr val="666666"/>
                </a:solidFill>
                <a:latin typeface="Josefin Sans"/>
                <a:ea typeface="Josefin Sans"/>
                <a:cs typeface="Josefin Sans"/>
                <a:sym typeface="Josefin Sans"/>
              </a:defRPr>
            </a:lvl3pPr>
            <a:lvl4pPr lvl="3" rtl="0">
              <a:lnSpc>
                <a:spcPct val="100000"/>
              </a:lnSpc>
              <a:spcBef>
                <a:spcPts val="0"/>
              </a:spcBef>
              <a:spcAft>
                <a:spcPts val="0"/>
              </a:spcAft>
              <a:buClr>
                <a:srgbClr val="666666"/>
              </a:buClr>
              <a:buSzPts val="1400"/>
              <a:buFont typeface="Josefin Sans"/>
              <a:buNone/>
              <a:defRPr b="1">
                <a:solidFill>
                  <a:srgbClr val="666666"/>
                </a:solidFill>
                <a:latin typeface="Josefin Sans"/>
                <a:ea typeface="Josefin Sans"/>
                <a:cs typeface="Josefin Sans"/>
                <a:sym typeface="Josefin Sans"/>
              </a:defRPr>
            </a:lvl4pPr>
            <a:lvl5pPr lvl="4" rtl="0">
              <a:lnSpc>
                <a:spcPct val="100000"/>
              </a:lnSpc>
              <a:spcBef>
                <a:spcPts val="0"/>
              </a:spcBef>
              <a:spcAft>
                <a:spcPts val="0"/>
              </a:spcAft>
              <a:buClr>
                <a:srgbClr val="666666"/>
              </a:buClr>
              <a:buSzPts val="1400"/>
              <a:buFont typeface="Josefin Sans"/>
              <a:buNone/>
              <a:defRPr b="1">
                <a:solidFill>
                  <a:srgbClr val="666666"/>
                </a:solidFill>
                <a:latin typeface="Josefin Sans"/>
                <a:ea typeface="Josefin Sans"/>
                <a:cs typeface="Josefin Sans"/>
                <a:sym typeface="Josefin Sans"/>
              </a:defRPr>
            </a:lvl5pPr>
            <a:lvl6pPr lvl="5" rtl="0">
              <a:lnSpc>
                <a:spcPct val="100000"/>
              </a:lnSpc>
              <a:spcBef>
                <a:spcPts val="0"/>
              </a:spcBef>
              <a:spcAft>
                <a:spcPts val="0"/>
              </a:spcAft>
              <a:buClr>
                <a:srgbClr val="666666"/>
              </a:buClr>
              <a:buSzPts val="1400"/>
              <a:buFont typeface="Josefin Sans"/>
              <a:buNone/>
              <a:defRPr b="1">
                <a:solidFill>
                  <a:srgbClr val="666666"/>
                </a:solidFill>
                <a:latin typeface="Josefin Sans"/>
                <a:ea typeface="Josefin Sans"/>
                <a:cs typeface="Josefin Sans"/>
                <a:sym typeface="Josefin Sans"/>
              </a:defRPr>
            </a:lvl6pPr>
            <a:lvl7pPr lvl="6" rtl="0">
              <a:lnSpc>
                <a:spcPct val="100000"/>
              </a:lnSpc>
              <a:spcBef>
                <a:spcPts val="0"/>
              </a:spcBef>
              <a:spcAft>
                <a:spcPts val="0"/>
              </a:spcAft>
              <a:buClr>
                <a:srgbClr val="666666"/>
              </a:buClr>
              <a:buSzPts val="1400"/>
              <a:buFont typeface="Josefin Sans"/>
              <a:buNone/>
              <a:defRPr b="1">
                <a:solidFill>
                  <a:srgbClr val="666666"/>
                </a:solidFill>
                <a:latin typeface="Josefin Sans"/>
                <a:ea typeface="Josefin Sans"/>
                <a:cs typeface="Josefin Sans"/>
                <a:sym typeface="Josefin Sans"/>
              </a:defRPr>
            </a:lvl7pPr>
            <a:lvl8pPr lvl="7" rtl="0">
              <a:lnSpc>
                <a:spcPct val="100000"/>
              </a:lnSpc>
              <a:spcBef>
                <a:spcPts val="0"/>
              </a:spcBef>
              <a:spcAft>
                <a:spcPts val="0"/>
              </a:spcAft>
              <a:buClr>
                <a:srgbClr val="666666"/>
              </a:buClr>
              <a:buSzPts val="1400"/>
              <a:buFont typeface="Josefin Sans"/>
              <a:buNone/>
              <a:defRPr b="1">
                <a:solidFill>
                  <a:srgbClr val="666666"/>
                </a:solidFill>
                <a:latin typeface="Josefin Sans"/>
                <a:ea typeface="Josefin Sans"/>
                <a:cs typeface="Josefin Sans"/>
                <a:sym typeface="Josefin Sans"/>
              </a:defRPr>
            </a:lvl8pPr>
            <a:lvl9pPr lvl="8" rtl="0">
              <a:lnSpc>
                <a:spcPct val="100000"/>
              </a:lnSpc>
              <a:spcBef>
                <a:spcPts val="0"/>
              </a:spcBef>
              <a:spcAft>
                <a:spcPts val="0"/>
              </a:spcAft>
              <a:buClr>
                <a:srgbClr val="666666"/>
              </a:buClr>
              <a:buSzPts val="1400"/>
              <a:buFont typeface="Josefin Sans"/>
              <a:buNone/>
              <a:defRPr b="1">
                <a:solidFill>
                  <a:srgbClr val="666666"/>
                </a:solidFill>
                <a:latin typeface="Josefin Sans"/>
                <a:ea typeface="Josefin Sans"/>
                <a:cs typeface="Josefin Sans"/>
                <a:sym typeface="Josefin Sans"/>
              </a:defRPr>
            </a:lvl9pPr>
          </a:lstStyle>
          <a:p>
            <a:endParaRPr/>
          </a:p>
        </p:txBody>
      </p:sp>
      <p:sp>
        <p:nvSpPr>
          <p:cNvPr id="21" name="Google Shape;21;p3"/>
          <p:cNvSpPr txBox="1">
            <a:spLocks noGrp="1"/>
          </p:cNvSpPr>
          <p:nvPr>
            <p:ph type="subTitle" idx="4"/>
          </p:nvPr>
        </p:nvSpPr>
        <p:spPr>
          <a:xfrm>
            <a:off x="5485625" y="2054126"/>
            <a:ext cx="2035500" cy="537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666666"/>
              </a:buClr>
              <a:buSzPts val="1100"/>
              <a:buFont typeface="Josefin Slab"/>
              <a:buNone/>
              <a:defRPr sz="1100">
                <a:solidFill>
                  <a:srgbClr val="666666"/>
                </a:solidFill>
                <a:latin typeface="Josefin Slab"/>
                <a:ea typeface="Josefin Slab"/>
                <a:cs typeface="Josefin Slab"/>
                <a:sym typeface="Josefin Slab"/>
              </a:defRPr>
            </a:lvl1pPr>
            <a:lvl2pPr lvl="1" rtl="0">
              <a:lnSpc>
                <a:spcPct val="100000"/>
              </a:lnSpc>
              <a:spcBef>
                <a:spcPts val="0"/>
              </a:spcBef>
              <a:spcAft>
                <a:spcPts val="0"/>
              </a:spcAft>
              <a:buClr>
                <a:srgbClr val="666666"/>
              </a:buClr>
              <a:buSzPts val="1100"/>
              <a:buFont typeface="Josefin Slab"/>
              <a:buNone/>
              <a:defRPr sz="1100">
                <a:solidFill>
                  <a:srgbClr val="666666"/>
                </a:solidFill>
                <a:latin typeface="Josefin Slab"/>
                <a:ea typeface="Josefin Slab"/>
                <a:cs typeface="Josefin Slab"/>
                <a:sym typeface="Josefin Slab"/>
              </a:defRPr>
            </a:lvl2pPr>
            <a:lvl3pPr lvl="2" rtl="0">
              <a:lnSpc>
                <a:spcPct val="100000"/>
              </a:lnSpc>
              <a:spcBef>
                <a:spcPts val="0"/>
              </a:spcBef>
              <a:spcAft>
                <a:spcPts val="0"/>
              </a:spcAft>
              <a:buClr>
                <a:srgbClr val="666666"/>
              </a:buClr>
              <a:buSzPts val="1100"/>
              <a:buFont typeface="Josefin Slab"/>
              <a:buNone/>
              <a:defRPr sz="1100">
                <a:solidFill>
                  <a:srgbClr val="666666"/>
                </a:solidFill>
                <a:latin typeface="Josefin Slab"/>
                <a:ea typeface="Josefin Slab"/>
                <a:cs typeface="Josefin Slab"/>
                <a:sym typeface="Josefin Slab"/>
              </a:defRPr>
            </a:lvl3pPr>
            <a:lvl4pPr lvl="3" rtl="0">
              <a:lnSpc>
                <a:spcPct val="100000"/>
              </a:lnSpc>
              <a:spcBef>
                <a:spcPts val="0"/>
              </a:spcBef>
              <a:spcAft>
                <a:spcPts val="0"/>
              </a:spcAft>
              <a:buClr>
                <a:srgbClr val="666666"/>
              </a:buClr>
              <a:buSzPts val="1100"/>
              <a:buFont typeface="Josefin Slab"/>
              <a:buNone/>
              <a:defRPr sz="1100">
                <a:solidFill>
                  <a:srgbClr val="666666"/>
                </a:solidFill>
                <a:latin typeface="Josefin Slab"/>
                <a:ea typeface="Josefin Slab"/>
                <a:cs typeface="Josefin Slab"/>
                <a:sym typeface="Josefin Slab"/>
              </a:defRPr>
            </a:lvl4pPr>
            <a:lvl5pPr lvl="4" rtl="0">
              <a:lnSpc>
                <a:spcPct val="100000"/>
              </a:lnSpc>
              <a:spcBef>
                <a:spcPts val="0"/>
              </a:spcBef>
              <a:spcAft>
                <a:spcPts val="0"/>
              </a:spcAft>
              <a:buClr>
                <a:srgbClr val="666666"/>
              </a:buClr>
              <a:buSzPts val="1100"/>
              <a:buFont typeface="Josefin Slab"/>
              <a:buNone/>
              <a:defRPr sz="1100">
                <a:solidFill>
                  <a:srgbClr val="666666"/>
                </a:solidFill>
                <a:latin typeface="Josefin Slab"/>
                <a:ea typeface="Josefin Slab"/>
                <a:cs typeface="Josefin Slab"/>
                <a:sym typeface="Josefin Slab"/>
              </a:defRPr>
            </a:lvl5pPr>
            <a:lvl6pPr lvl="5" rtl="0">
              <a:lnSpc>
                <a:spcPct val="100000"/>
              </a:lnSpc>
              <a:spcBef>
                <a:spcPts val="0"/>
              </a:spcBef>
              <a:spcAft>
                <a:spcPts val="0"/>
              </a:spcAft>
              <a:buClr>
                <a:srgbClr val="666666"/>
              </a:buClr>
              <a:buSzPts val="1100"/>
              <a:buFont typeface="Josefin Slab"/>
              <a:buNone/>
              <a:defRPr sz="1100">
                <a:solidFill>
                  <a:srgbClr val="666666"/>
                </a:solidFill>
                <a:latin typeface="Josefin Slab"/>
                <a:ea typeface="Josefin Slab"/>
                <a:cs typeface="Josefin Slab"/>
                <a:sym typeface="Josefin Slab"/>
              </a:defRPr>
            </a:lvl6pPr>
            <a:lvl7pPr lvl="6" rtl="0">
              <a:lnSpc>
                <a:spcPct val="100000"/>
              </a:lnSpc>
              <a:spcBef>
                <a:spcPts val="0"/>
              </a:spcBef>
              <a:spcAft>
                <a:spcPts val="0"/>
              </a:spcAft>
              <a:buClr>
                <a:srgbClr val="666666"/>
              </a:buClr>
              <a:buSzPts val="1100"/>
              <a:buFont typeface="Josefin Slab"/>
              <a:buNone/>
              <a:defRPr sz="1100">
                <a:solidFill>
                  <a:srgbClr val="666666"/>
                </a:solidFill>
                <a:latin typeface="Josefin Slab"/>
                <a:ea typeface="Josefin Slab"/>
                <a:cs typeface="Josefin Slab"/>
                <a:sym typeface="Josefin Slab"/>
              </a:defRPr>
            </a:lvl7pPr>
            <a:lvl8pPr lvl="7" rtl="0">
              <a:lnSpc>
                <a:spcPct val="100000"/>
              </a:lnSpc>
              <a:spcBef>
                <a:spcPts val="0"/>
              </a:spcBef>
              <a:spcAft>
                <a:spcPts val="0"/>
              </a:spcAft>
              <a:buClr>
                <a:srgbClr val="666666"/>
              </a:buClr>
              <a:buSzPts val="1100"/>
              <a:buFont typeface="Josefin Slab"/>
              <a:buNone/>
              <a:defRPr sz="1100">
                <a:solidFill>
                  <a:srgbClr val="666666"/>
                </a:solidFill>
                <a:latin typeface="Josefin Slab"/>
                <a:ea typeface="Josefin Slab"/>
                <a:cs typeface="Josefin Slab"/>
                <a:sym typeface="Josefin Slab"/>
              </a:defRPr>
            </a:lvl8pPr>
            <a:lvl9pPr lvl="8" rtl="0">
              <a:lnSpc>
                <a:spcPct val="100000"/>
              </a:lnSpc>
              <a:spcBef>
                <a:spcPts val="0"/>
              </a:spcBef>
              <a:spcAft>
                <a:spcPts val="0"/>
              </a:spcAft>
              <a:buClr>
                <a:srgbClr val="666666"/>
              </a:buClr>
              <a:buSzPts val="1100"/>
              <a:buFont typeface="Josefin Slab"/>
              <a:buNone/>
              <a:defRPr sz="1100">
                <a:solidFill>
                  <a:srgbClr val="666666"/>
                </a:solidFill>
                <a:latin typeface="Josefin Slab"/>
                <a:ea typeface="Josefin Slab"/>
                <a:cs typeface="Josefin Slab"/>
                <a:sym typeface="Josefin Slab"/>
              </a:defRPr>
            </a:lvl9pPr>
          </a:lstStyle>
          <a:p>
            <a:endParaRPr/>
          </a:p>
        </p:txBody>
      </p:sp>
      <p:sp>
        <p:nvSpPr>
          <p:cNvPr id="22" name="Google Shape;22;p3"/>
          <p:cNvSpPr txBox="1">
            <a:spLocks noGrp="1"/>
          </p:cNvSpPr>
          <p:nvPr>
            <p:ph type="subTitle" idx="5"/>
          </p:nvPr>
        </p:nvSpPr>
        <p:spPr>
          <a:xfrm flipH="1">
            <a:off x="5485575" y="2513648"/>
            <a:ext cx="1581000" cy="79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rgbClr val="666666"/>
              </a:buClr>
              <a:buSzPts val="1400"/>
              <a:buFont typeface="Josefin Sans"/>
              <a:buNone/>
              <a:defRPr sz="1400" b="1">
                <a:solidFill>
                  <a:srgbClr val="666666"/>
                </a:solidFill>
                <a:latin typeface="Josefin Sans"/>
                <a:ea typeface="Josefin Sans"/>
                <a:cs typeface="Josefin Sans"/>
                <a:sym typeface="Josefin Sans"/>
              </a:defRPr>
            </a:lvl1pPr>
            <a:lvl2pPr lvl="1" rtl="0">
              <a:lnSpc>
                <a:spcPct val="100000"/>
              </a:lnSpc>
              <a:spcBef>
                <a:spcPts val="0"/>
              </a:spcBef>
              <a:spcAft>
                <a:spcPts val="0"/>
              </a:spcAft>
              <a:buClr>
                <a:srgbClr val="666666"/>
              </a:buClr>
              <a:buSzPts val="1400"/>
              <a:buFont typeface="Josefin Sans"/>
              <a:buNone/>
              <a:defRPr b="1">
                <a:solidFill>
                  <a:srgbClr val="666666"/>
                </a:solidFill>
                <a:latin typeface="Josefin Sans"/>
                <a:ea typeface="Josefin Sans"/>
                <a:cs typeface="Josefin Sans"/>
                <a:sym typeface="Josefin Sans"/>
              </a:defRPr>
            </a:lvl2pPr>
            <a:lvl3pPr lvl="2" rtl="0">
              <a:lnSpc>
                <a:spcPct val="100000"/>
              </a:lnSpc>
              <a:spcBef>
                <a:spcPts val="0"/>
              </a:spcBef>
              <a:spcAft>
                <a:spcPts val="0"/>
              </a:spcAft>
              <a:buClr>
                <a:srgbClr val="666666"/>
              </a:buClr>
              <a:buSzPts val="1400"/>
              <a:buFont typeface="Josefin Sans"/>
              <a:buNone/>
              <a:defRPr b="1">
                <a:solidFill>
                  <a:srgbClr val="666666"/>
                </a:solidFill>
                <a:latin typeface="Josefin Sans"/>
                <a:ea typeface="Josefin Sans"/>
                <a:cs typeface="Josefin Sans"/>
                <a:sym typeface="Josefin Sans"/>
              </a:defRPr>
            </a:lvl3pPr>
            <a:lvl4pPr lvl="3" rtl="0">
              <a:lnSpc>
                <a:spcPct val="100000"/>
              </a:lnSpc>
              <a:spcBef>
                <a:spcPts val="0"/>
              </a:spcBef>
              <a:spcAft>
                <a:spcPts val="0"/>
              </a:spcAft>
              <a:buClr>
                <a:srgbClr val="666666"/>
              </a:buClr>
              <a:buSzPts val="1400"/>
              <a:buFont typeface="Josefin Sans"/>
              <a:buNone/>
              <a:defRPr b="1">
                <a:solidFill>
                  <a:srgbClr val="666666"/>
                </a:solidFill>
                <a:latin typeface="Josefin Sans"/>
                <a:ea typeface="Josefin Sans"/>
                <a:cs typeface="Josefin Sans"/>
                <a:sym typeface="Josefin Sans"/>
              </a:defRPr>
            </a:lvl4pPr>
            <a:lvl5pPr lvl="4" rtl="0">
              <a:lnSpc>
                <a:spcPct val="100000"/>
              </a:lnSpc>
              <a:spcBef>
                <a:spcPts val="0"/>
              </a:spcBef>
              <a:spcAft>
                <a:spcPts val="0"/>
              </a:spcAft>
              <a:buClr>
                <a:srgbClr val="666666"/>
              </a:buClr>
              <a:buSzPts val="1400"/>
              <a:buFont typeface="Josefin Sans"/>
              <a:buNone/>
              <a:defRPr b="1">
                <a:solidFill>
                  <a:srgbClr val="666666"/>
                </a:solidFill>
                <a:latin typeface="Josefin Sans"/>
                <a:ea typeface="Josefin Sans"/>
                <a:cs typeface="Josefin Sans"/>
                <a:sym typeface="Josefin Sans"/>
              </a:defRPr>
            </a:lvl5pPr>
            <a:lvl6pPr lvl="5" rtl="0">
              <a:lnSpc>
                <a:spcPct val="100000"/>
              </a:lnSpc>
              <a:spcBef>
                <a:spcPts val="0"/>
              </a:spcBef>
              <a:spcAft>
                <a:spcPts val="0"/>
              </a:spcAft>
              <a:buClr>
                <a:srgbClr val="666666"/>
              </a:buClr>
              <a:buSzPts val="1400"/>
              <a:buFont typeface="Josefin Sans"/>
              <a:buNone/>
              <a:defRPr b="1">
                <a:solidFill>
                  <a:srgbClr val="666666"/>
                </a:solidFill>
                <a:latin typeface="Josefin Sans"/>
                <a:ea typeface="Josefin Sans"/>
                <a:cs typeface="Josefin Sans"/>
                <a:sym typeface="Josefin Sans"/>
              </a:defRPr>
            </a:lvl6pPr>
            <a:lvl7pPr lvl="6" rtl="0">
              <a:lnSpc>
                <a:spcPct val="100000"/>
              </a:lnSpc>
              <a:spcBef>
                <a:spcPts val="0"/>
              </a:spcBef>
              <a:spcAft>
                <a:spcPts val="0"/>
              </a:spcAft>
              <a:buClr>
                <a:srgbClr val="666666"/>
              </a:buClr>
              <a:buSzPts val="1400"/>
              <a:buFont typeface="Josefin Sans"/>
              <a:buNone/>
              <a:defRPr b="1">
                <a:solidFill>
                  <a:srgbClr val="666666"/>
                </a:solidFill>
                <a:latin typeface="Josefin Sans"/>
                <a:ea typeface="Josefin Sans"/>
                <a:cs typeface="Josefin Sans"/>
                <a:sym typeface="Josefin Sans"/>
              </a:defRPr>
            </a:lvl7pPr>
            <a:lvl8pPr lvl="7" rtl="0">
              <a:lnSpc>
                <a:spcPct val="100000"/>
              </a:lnSpc>
              <a:spcBef>
                <a:spcPts val="0"/>
              </a:spcBef>
              <a:spcAft>
                <a:spcPts val="0"/>
              </a:spcAft>
              <a:buClr>
                <a:srgbClr val="666666"/>
              </a:buClr>
              <a:buSzPts val="1400"/>
              <a:buFont typeface="Josefin Sans"/>
              <a:buNone/>
              <a:defRPr b="1">
                <a:solidFill>
                  <a:srgbClr val="666666"/>
                </a:solidFill>
                <a:latin typeface="Josefin Sans"/>
                <a:ea typeface="Josefin Sans"/>
                <a:cs typeface="Josefin Sans"/>
                <a:sym typeface="Josefin Sans"/>
              </a:defRPr>
            </a:lvl8pPr>
            <a:lvl9pPr lvl="8" rtl="0">
              <a:lnSpc>
                <a:spcPct val="100000"/>
              </a:lnSpc>
              <a:spcBef>
                <a:spcPts val="0"/>
              </a:spcBef>
              <a:spcAft>
                <a:spcPts val="0"/>
              </a:spcAft>
              <a:buClr>
                <a:srgbClr val="666666"/>
              </a:buClr>
              <a:buSzPts val="1400"/>
              <a:buFont typeface="Josefin Sans"/>
              <a:buNone/>
              <a:defRPr b="1">
                <a:solidFill>
                  <a:srgbClr val="666666"/>
                </a:solidFill>
                <a:latin typeface="Josefin Sans"/>
                <a:ea typeface="Josefin Sans"/>
                <a:cs typeface="Josefin Sans"/>
                <a:sym typeface="Josefin Sans"/>
              </a:defRPr>
            </a:lvl9pPr>
          </a:lstStyle>
          <a:p>
            <a:endParaRPr/>
          </a:p>
        </p:txBody>
      </p:sp>
      <p:sp>
        <p:nvSpPr>
          <p:cNvPr id="23" name="Google Shape;23;p3"/>
          <p:cNvSpPr txBox="1">
            <a:spLocks noGrp="1"/>
          </p:cNvSpPr>
          <p:nvPr>
            <p:ph type="subTitle" idx="6"/>
          </p:nvPr>
        </p:nvSpPr>
        <p:spPr>
          <a:xfrm>
            <a:off x="5485625" y="3102829"/>
            <a:ext cx="2035500" cy="537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666666"/>
              </a:buClr>
              <a:buSzPts val="1100"/>
              <a:buFont typeface="Josefin Slab"/>
              <a:buNone/>
              <a:defRPr sz="1100">
                <a:solidFill>
                  <a:srgbClr val="666666"/>
                </a:solidFill>
                <a:latin typeface="Josefin Slab"/>
                <a:ea typeface="Josefin Slab"/>
                <a:cs typeface="Josefin Slab"/>
                <a:sym typeface="Josefin Slab"/>
              </a:defRPr>
            </a:lvl1pPr>
            <a:lvl2pPr lvl="1" rtl="0">
              <a:lnSpc>
                <a:spcPct val="100000"/>
              </a:lnSpc>
              <a:spcBef>
                <a:spcPts val="0"/>
              </a:spcBef>
              <a:spcAft>
                <a:spcPts val="0"/>
              </a:spcAft>
              <a:buClr>
                <a:srgbClr val="666666"/>
              </a:buClr>
              <a:buSzPts val="1100"/>
              <a:buFont typeface="Josefin Slab"/>
              <a:buNone/>
              <a:defRPr sz="1100">
                <a:solidFill>
                  <a:srgbClr val="666666"/>
                </a:solidFill>
                <a:latin typeface="Josefin Slab"/>
                <a:ea typeface="Josefin Slab"/>
                <a:cs typeface="Josefin Slab"/>
                <a:sym typeface="Josefin Slab"/>
              </a:defRPr>
            </a:lvl2pPr>
            <a:lvl3pPr lvl="2" rtl="0">
              <a:lnSpc>
                <a:spcPct val="100000"/>
              </a:lnSpc>
              <a:spcBef>
                <a:spcPts val="0"/>
              </a:spcBef>
              <a:spcAft>
                <a:spcPts val="0"/>
              </a:spcAft>
              <a:buClr>
                <a:srgbClr val="666666"/>
              </a:buClr>
              <a:buSzPts val="1100"/>
              <a:buFont typeface="Josefin Slab"/>
              <a:buNone/>
              <a:defRPr sz="1100">
                <a:solidFill>
                  <a:srgbClr val="666666"/>
                </a:solidFill>
                <a:latin typeface="Josefin Slab"/>
                <a:ea typeface="Josefin Slab"/>
                <a:cs typeface="Josefin Slab"/>
                <a:sym typeface="Josefin Slab"/>
              </a:defRPr>
            </a:lvl3pPr>
            <a:lvl4pPr lvl="3" rtl="0">
              <a:lnSpc>
                <a:spcPct val="100000"/>
              </a:lnSpc>
              <a:spcBef>
                <a:spcPts val="0"/>
              </a:spcBef>
              <a:spcAft>
                <a:spcPts val="0"/>
              </a:spcAft>
              <a:buClr>
                <a:srgbClr val="666666"/>
              </a:buClr>
              <a:buSzPts val="1100"/>
              <a:buFont typeface="Josefin Slab"/>
              <a:buNone/>
              <a:defRPr sz="1100">
                <a:solidFill>
                  <a:srgbClr val="666666"/>
                </a:solidFill>
                <a:latin typeface="Josefin Slab"/>
                <a:ea typeface="Josefin Slab"/>
                <a:cs typeface="Josefin Slab"/>
                <a:sym typeface="Josefin Slab"/>
              </a:defRPr>
            </a:lvl4pPr>
            <a:lvl5pPr lvl="4" rtl="0">
              <a:lnSpc>
                <a:spcPct val="100000"/>
              </a:lnSpc>
              <a:spcBef>
                <a:spcPts val="0"/>
              </a:spcBef>
              <a:spcAft>
                <a:spcPts val="0"/>
              </a:spcAft>
              <a:buClr>
                <a:srgbClr val="666666"/>
              </a:buClr>
              <a:buSzPts val="1100"/>
              <a:buFont typeface="Josefin Slab"/>
              <a:buNone/>
              <a:defRPr sz="1100">
                <a:solidFill>
                  <a:srgbClr val="666666"/>
                </a:solidFill>
                <a:latin typeface="Josefin Slab"/>
                <a:ea typeface="Josefin Slab"/>
                <a:cs typeface="Josefin Slab"/>
                <a:sym typeface="Josefin Slab"/>
              </a:defRPr>
            </a:lvl5pPr>
            <a:lvl6pPr lvl="5" rtl="0">
              <a:lnSpc>
                <a:spcPct val="100000"/>
              </a:lnSpc>
              <a:spcBef>
                <a:spcPts val="0"/>
              </a:spcBef>
              <a:spcAft>
                <a:spcPts val="0"/>
              </a:spcAft>
              <a:buClr>
                <a:srgbClr val="666666"/>
              </a:buClr>
              <a:buSzPts val="1100"/>
              <a:buFont typeface="Josefin Slab"/>
              <a:buNone/>
              <a:defRPr sz="1100">
                <a:solidFill>
                  <a:srgbClr val="666666"/>
                </a:solidFill>
                <a:latin typeface="Josefin Slab"/>
                <a:ea typeface="Josefin Slab"/>
                <a:cs typeface="Josefin Slab"/>
                <a:sym typeface="Josefin Slab"/>
              </a:defRPr>
            </a:lvl6pPr>
            <a:lvl7pPr lvl="6" rtl="0">
              <a:lnSpc>
                <a:spcPct val="100000"/>
              </a:lnSpc>
              <a:spcBef>
                <a:spcPts val="0"/>
              </a:spcBef>
              <a:spcAft>
                <a:spcPts val="0"/>
              </a:spcAft>
              <a:buClr>
                <a:srgbClr val="666666"/>
              </a:buClr>
              <a:buSzPts val="1100"/>
              <a:buFont typeface="Josefin Slab"/>
              <a:buNone/>
              <a:defRPr sz="1100">
                <a:solidFill>
                  <a:srgbClr val="666666"/>
                </a:solidFill>
                <a:latin typeface="Josefin Slab"/>
                <a:ea typeface="Josefin Slab"/>
                <a:cs typeface="Josefin Slab"/>
                <a:sym typeface="Josefin Slab"/>
              </a:defRPr>
            </a:lvl7pPr>
            <a:lvl8pPr lvl="7" rtl="0">
              <a:lnSpc>
                <a:spcPct val="100000"/>
              </a:lnSpc>
              <a:spcBef>
                <a:spcPts val="0"/>
              </a:spcBef>
              <a:spcAft>
                <a:spcPts val="0"/>
              </a:spcAft>
              <a:buClr>
                <a:srgbClr val="666666"/>
              </a:buClr>
              <a:buSzPts val="1100"/>
              <a:buFont typeface="Josefin Slab"/>
              <a:buNone/>
              <a:defRPr sz="1100">
                <a:solidFill>
                  <a:srgbClr val="666666"/>
                </a:solidFill>
                <a:latin typeface="Josefin Slab"/>
                <a:ea typeface="Josefin Slab"/>
                <a:cs typeface="Josefin Slab"/>
                <a:sym typeface="Josefin Slab"/>
              </a:defRPr>
            </a:lvl8pPr>
            <a:lvl9pPr lvl="8" rtl="0">
              <a:lnSpc>
                <a:spcPct val="100000"/>
              </a:lnSpc>
              <a:spcBef>
                <a:spcPts val="0"/>
              </a:spcBef>
              <a:spcAft>
                <a:spcPts val="0"/>
              </a:spcAft>
              <a:buClr>
                <a:srgbClr val="666666"/>
              </a:buClr>
              <a:buSzPts val="1100"/>
              <a:buFont typeface="Josefin Slab"/>
              <a:buNone/>
              <a:defRPr sz="1100">
                <a:solidFill>
                  <a:srgbClr val="666666"/>
                </a:solidFill>
                <a:latin typeface="Josefin Slab"/>
                <a:ea typeface="Josefin Slab"/>
                <a:cs typeface="Josefin Slab"/>
                <a:sym typeface="Josefin Slab"/>
              </a:defRPr>
            </a:lvl9pPr>
          </a:lstStyle>
          <a:p>
            <a:endParaRPr/>
          </a:p>
        </p:txBody>
      </p:sp>
      <p:sp>
        <p:nvSpPr>
          <p:cNvPr id="24" name="Google Shape;24;p3"/>
          <p:cNvSpPr txBox="1">
            <a:spLocks noGrp="1"/>
          </p:cNvSpPr>
          <p:nvPr>
            <p:ph type="subTitle" idx="7"/>
          </p:nvPr>
        </p:nvSpPr>
        <p:spPr>
          <a:xfrm flipH="1">
            <a:off x="5485575" y="3557850"/>
            <a:ext cx="1581000" cy="79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rgbClr val="666666"/>
              </a:buClr>
              <a:buSzPts val="1400"/>
              <a:buFont typeface="Josefin Sans"/>
              <a:buNone/>
              <a:defRPr sz="1400" b="1">
                <a:solidFill>
                  <a:srgbClr val="666666"/>
                </a:solidFill>
                <a:latin typeface="Josefin Sans"/>
                <a:ea typeface="Josefin Sans"/>
                <a:cs typeface="Josefin Sans"/>
                <a:sym typeface="Josefin Sans"/>
              </a:defRPr>
            </a:lvl1pPr>
            <a:lvl2pPr lvl="1" rtl="0">
              <a:lnSpc>
                <a:spcPct val="100000"/>
              </a:lnSpc>
              <a:spcBef>
                <a:spcPts val="0"/>
              </a:spcBef>
              <a:spcAft>
                <a:spcPts val="0"/>
              </a:spcAft>
              <a:buClr>
                <a:srgbClr val="666666"/>
              </a:buClr>
              <a:buSzPts val="1400"/>
              <a:buFont typeface="Josefin Sans"/>
              <a:buNone/>
              <a:defRPr b="1">
                <a:solidFill>
                  <a:srgbClr val="666666"/>
                </a:solidFill>
                <a:latin typeface="Josefin Sans"/>
                <a:ea typeface="Josefin Sans"/>
                <a:cs typeface="Josefin Sans"/>
                <a:sym typeface="Josefin Sans"/>
              </a:defRPr>
            </a:lvl2pPr>
            <a:lvl3pPr lvl="2" rtl="0">
              <a:lnSpc>
                <a:spcPct val="100000"/>
              </a:lnSpc>
              <a:spcBef>
                <a:spcPts val="0"/>
              </a:spcBef>
              <a:spcAft>
                <a:spcPts val="0"/>
              </a:spcAft>
              <a:buClr>
                <a:srgbClr val="666666"/>
              </a:buClr>
              <a:buSzPts val="1400"/>
              <a:buFont typeface="Josefin Sans"/>
              <a:buNone/>
              <a:defRPr b="1">
                <a:solidFill>
                  <a:srgbClr val="666666"/>
                </a:solidFill>
                <a:latin typeface="Josefin Sans"/>
                <a:ea typeface="Josefin Sans"/>
                <a:cs typeface="Josefin Sans"/>
                <a:sym typeface="Josefin Sans"/>
              </a:defRPr>
            </a:lvl3pPr>
            <a:lvl4pPr lvl="3" rtl="0">
              <a:lnSpc>
                <a:spcPct val="100000"/>
              </a:lnSpc>
              <a:spcBef>
                <a:spcPts val="0"/>
              </a:spcBef>
              <a:spcAft>
                <a:spcPts val="0"/>
              </a:spcAft>
              <a:buClr>
                <a:srgbClr val="666666"/>
              </a:buClr>
              <a:buSzPts val="1400"/>
              <a:buFont typeface="Josefin Sans"/>
              <a:buNone/>
              <a:defRPr b="1">
                <a:solidFill>
                  <a:srgbClr val="666666"/>
                </a:solidFill>
                <a:latin typeface="Josefin Sans"/>
                <a:ea typeface="Josefin Sans"/>
                <a:cs typeface="Josefin Sans"/>
                <a:sym typeface="Josefin Sans"/>
              </a:defRPr>
            </a:lvl4pPr>
            <a:lvl5pPr lvl="4" rtl="0">
              <a:lnSpc>
                <a:spcPct val="100000"/>
              </a:lnSpc>
              <a:spcBef>
                <a:spcPts val="0"/>
              </a:spcBef>
              <a:spcAft>
                <a:spcPts val="0"/>
              </a:spcAft>
              <a:buClr>
                <a:srgbClr val="666666"/>
              </a:buClr>
              <a:buSzPts val="1400"/>
              <a:buFont typeface="Josefin Sans"/>
              <a:buNone/>
              <a:defRPr b="1">
                <a:solidFill>
                  <a:srgbClr val="666666"/>
                </a:solidFill>
                <a:latin typeface="Josefin Sans"/>
                <a:ea typeface="Josefin Sans"/>
                <a:cs typeface="Josefin Sans"/>
                <a:sym typeface="Josefin Sans"/>
              </a:defRPr>
            </a:lvl5pPr>
            <a:lvl6pPr lvl="5" rtl="0">
              <a:lnSpc>
                <a:spcPct val="100000"/>
              </a:lnSpc>
              <a:spcBef>
                <a:spcPts val="0"/>
              </a:spcBef>
              <a:spcAft>
                <a:spcPts val="0"/>
              </a:spcAft>
              <a:buClr>
                <a:srgbClr val="666666"/>
              </a:buClr>
              <a:buSzPts val="1400"/>
              <a:buFont typeface="Josefin Sans"/>
              <a:buNone/>
              <a:defRPr b="1">
                <a:solidFill>
                  <a:srgbClr val="666666"/>
                </a:solidFill>
                <a:latin typeface="Josefin Sans"/>
                <a:ea typeface="Josefin Sans"/>
                <a:cs typeface="Josefin Sans"/>
                <a:sym typeface="Josefin Sans"/>
              </a:defRPr>
            </a:lvl6pPr>
            <a:lvl7pPr lvl="6" rtl="0">
              <a:lnSpc>
                <a:spcPct val="100000"/>
              </a:lnSpc>
              <a:spcBef>
                <a:spcPts val="0"/>
              </a:spcBef>
              <a:spcAft>
                <a:spcPts val="0"/>
              </a:spcAft>
              <a:buClr>
                <a:srgbClr val="666666"/>
              </a:buClr>
              <a:buSzPts val="1400"/>
              <a:buFont typeface="Josefin Sans"/>
              <a:buNone/>
              <a:defRPr b="1">
                <a:solidFill>
                  <a:srgbClr val="666666"/>
                </a:solidFill>
                <a:latin typeface="Josefin Sans"/>
                <a:ea typeface="Josefin Sans"/>
                <a:cs typeface="Josefin Sans"/>
                <a:sym typeface="Josefin Sans"/>
              </a:defRPr>
            </a:lvl7pPr>
            <a:lvl8pPr lvl="7" rtl="0">
              <a:lnSpc>
                <a:spcPct val="100000"/>
              </a:lnSpc>
              <a:spcBef>
                <a:spcPts val="0"/>
              </a:spcBef>
              <a:spcAft>
                <a:spcPts val="0"/>
              </a:spcAft>
              <a:buClr>
                <a:srgbClr val="666666"/>
              </a:buClr>
              <a:buSzPts val="1400"/>
              <a:buFont typeface="Josefin Sans"/>
              <a:buNone/>
              <a:defRPr b="1">
                <a:solidFill>
                  <a:srgbClr val="666666"/>
                </a:solidFill>
                <a:latin typeface="Josefin Sans"/>
                <a:ea typeface="Josefin Sans"/>
                <a:cs typeface="Josefin Sans"/>
                <a:sym typeface="Josefin Sans"/>
              </a:defRPr>
            </a:lvl8pPr>
            <a:lvl9pPr lvl="8" rtl="0">
              <a:lnSpc>
                <a:spcPct val="100000"/>
              </a:lnSpc>
              <a:spcBef>
                <a:spcPts val="0"/>
              </a:spcBef>
              <a:spcAft>
                <a:spcPts val="0"/>
              </a:spcAft>
              <a:buClr>
                <a:srgbClr val="666666"/>
              </a:buClr>
              <a:buSzPts val="1400"/>
              <a:buFont typeface="Josefin Sans"/>
              <a:buNone/>
              <a:defRPr b="1">
                <a:solidFill>
                  <a:srgbClr val="666666"/>
                </a:solidFill>
                <a:latin typeface="Josefin Sans"/>
                <a:ea typeface="Josefin Sans"/>
                <a:cs typeface="Josefin Sans"/>
                <a:sym typeface="Josefin Sans"/>
              </a:defRPr>
            </a:lvl9pPr>
          </a:lstStyle>
          <a:p>
            <a:endParaRPr/>
          </a:p>
        </p:txBody>
      </p:sp>
      <p:sp>
        <p:nvSpPr>
          <p:cNvPr id="25" name="Google Shape;25;p3"/>
          <p:cNvSpPr txBox="1">
            <a:spLocks noGrp="1"/>
          </p:cNvSpPr>
          <p:nvPr>
            <p:ph type="subTitle" idx="8"/>
          </p:nvPr>
        </p:nvSpPr>
        <p:spPr>
          <a:xfrm>
            <a:off x="5485625" y="4147025"/>
            <a:ext cx="2035500" cy="537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666666"/>
              </a:buClr>
              <a:buSzPts val="1100"/>
              <a:buFont typeface="Josefin Slab"/>
              <a:buNone/>
              <a:defRPr sz="1100">
                <a:solidFill>
                  <a:srgbClr val="666666"/>
                </a:solidFill>
                <a:latin typeface="Josefin Slab"/>
                <a:ea typeface="Josefin Slab"/>
                <a:cs typeface="Josefin Slab"/>
                <a:sym typeface="Josefin Slab"/>
              </a:defRPr>
            </a:lvl1pPr>
            <a:lvl2pPr lvl="1" rtl="0">
              <a:lnSpc>
                <a:spcPct val="100000"/>
              </a:lnSpc>
              <a:spcBef>
                <a:spcPts val="0"/>
              </a:spcBef>
              <a:spcAft>
                <a:spcPts val="0"/>
              </a:spcAft>
              <a:buClr>
                <a:srgbClr val="666666"/>
              </a:buClr>
              <a:buSzPts val="1100"/>
              <a:buFont typeface="Josefin Slab"/>
              <a:buNone/>
              <a:defRPr sz="1100">
                <a:solidFill>
                  <a:srgbClr val="666666"/>
                </a:solidFill>
                <a:latin typeface="Josefin Slab"/>
                <a:ea typeface="Josefin Slab"/>
                <a:cs typeface="Josefin Slab"/>
                <a:sym typeface="Josefin Slab"/>
              </a:defRPr>
            </a:lvl2pPr>
            <a:lvl3pPr lvl="2" rtl="0">
              <a:lnSpc>
                <a:spcPct val="100000"/>
              </a:lnSpc>
              <a:spcBef>
                <a:spcPts val="0"/>
              </a:spcBef>
              <a:spcAft>
                <a:spcPts val="0"/>
              </a:spcAft>
              <a:buClr>
                <a:srgbClr val="666666"/>
              </a:buClr>
              <a:buSzPts val="1100"/>
              <a:buFont typeface="Josefin Slab"/>
              <a:buNone/>
              <a:defRPr sz="1100">
                <a:solidFill>
                  <a:srgbClr val="666666"/>
                </a:solidFill>
                <a:latin typeface="Josefin Slab"/>
                <a:ea typeface="Josefin Slab"/>
                <a:cs typeface="Josefin Slab"/>
                <a:sym typeface="Josefin Slab"/>
              </a:defRPr>
            </a:lvl3pPr>
            <a:lvl4pPr lvl="3" rtl="0">
              <a:lnSpc>
                <a:spcPct val="100000"/>
              </a:lnSpc>
              <a:spcBef>
                <a:spcPts val="0"/>
              </a:spcBef>
              <a:spcAft>
                <a:spcPts val="0"/>
              </a:spcAft>
              <a:buClr>
                <a:srgbClr val="666666"/>
              </a:buClr>
              <a:buSzPts val="1100"/>
              <a:buFont typeface="Josefin Slab"/>
              <a:buNone/>
              <a:defRPr sz="1100">
                <a:solidFill>
                  <a:srgbClr val="666666"/>
                </a:solidFill>
                <a:latin typeface="Josefin Slab"/>
                <a:ea typeface="Josefin Slab"/>
                <a:cs typeface="Josefin Slab"/>
                <a:sym typeface="Josefin Slab"/>
              </a:defRPr>
            </a:lvl4pPr>
            <a:lvl5pPr lvl="4" rtl="0">
              <a:lnSpc>
                <a:spcPct val="100000"/>
              </a:lnSpc>
              <a:spcBef>
                <a:spcPts val="0"/>
              </a:spcBef>
              <a:spcAft>
                <a:spcPts val="0"/>
              </a:spcAft>
              <a:buClr>
                <a:srgbClr val="666666"/>
              </a:buClr>
              <a:buSzPts val="1100"/>
              <a:buFont typeface="Josefin Slab"/>
              <a:buNone/>
              <a:defRPr sz="1100">
                <a:solidFill>
                  <a:srgbClr val="666666"/>
                </a:solidFill>
                <a:latin typeface="Josefin Slab"/>
                <a:ea typeface="Josefin Slab"/>
                <a:cs typeface="Josefin Slab"/>
                <a:sym typeface="Josefin Slab"/>
              </a:defRPr>
            </a:lvl5pPr>
            <a:lvl6pPr lvl="5" rtl="0">
              <a:lnSpc>
                <a:spcPct val="100000"/>
              </a:lnSpc>
              <a:spcBef>
                <a:spcPts val="0"/>
              </a:spcBef>
              <a:spcAft>
                <a:spcPts val="0"/>
              </a:spcAft>
              <a:buClr>
                <a:srgbClr val="666666"/>
              </a:buClr>
              <a:buSzPts val="1100"/>
              <a:buFont typeface="Josefin Slab"/>
              <a:buNone/>
              <a:defRPr sz="1100">
                <a:solidFill>
                  <a:srgbClr val="666666"/>
                </a:solidFill>
                <a:latin typeface="Josefin Slab"/>
                <a:ea typeface="Josefin Slab"/>
                <a:cs typeface="Josefin Slab"/>
                <a:sym typeface="Josefin Slab"/>
              </a:defRPr>
            </a:lvl6pPr>
            <a:lvl7pPr lvl="6" rtl="0">
              <a:lnSpc>
                <a:spcPct val="100000"/>
              </a:lnSpc>
              <a:spcBef>
                <a:spcPts val="0"/>
              </a:spcBef>
              <a:spcAft>
                <a:spcPts val="0"/>
              </a:spcAft>
              <a:buClr>
                <a:srgbClr val="666666"/>
              </a:buClr>
              <a:buSzPts val="1100"/>
              <a:buFont typeface="Josefin Slab"/>
              <a:buNone/>
              <a:defRPr sz="1100">
                <a:solidFill>
                  <a:srgbClr val="666666"/>
                </a:solidFill>
                <a:latin typeface="Josefin Slab"/>
                <a:ea typeface="Josefin Slab"/>
                <a:cs typeface="Josefin Slab"/>
                <a:sym typeface="Josefin Slab"/>
              </a:defRPr>
            </a:lvl7pPr>
            <a:lvl8pPr lvl="7" rtl="0">
              <a:lnSpc>
                <a:spcPct val="100000"/>
              </a:lnSpc>
              <a:spcBef>
                <a:spcPts val="0"/>
              </a:spcBef>
              <a:spcAft>
                <a:spcPts val="0"/>
              </a:spcAft>
              <a:buClr>
                <a:srgbClr val="666666"/>
              </a:buClr>
              <a:buSzPts val="1100"/>
              <a:buFont typeface="Josefin Slab"/>
              <a:buNone/>
              <a:defRPr sz="1100">
                <a:solidFill>
                  <a:srgbClr val="666666"/>
                </a:solidFill>
                <a:latin typeface="Josefin Slab"/>
                <a:ea typeface="Josefin Slab"/>
                <a:cs typeface="Josefin Slab"/>
                <a:sym typeface="Josefin Slab"/>
              </a:defRPr>
            </a:lvl8pPr>
            <a:lvl9pPr lvl="8" rtl="0">
              <a:lnSpc>
                <a:spcPct val="100000"/>
              </a:lnSpc>
              <a:spcBef>
                <a:spcPts val="0"/>
              </a:spcBef>
              <a:spcAft>
                <a:spcPts val="0"/>
              </a:spcAft>
              <a:buClr>
                <a:srgbClr val="666666"/>
              </a:buClr>
              <a:buSzPts val="1100"/>
              <a:buFont typeface="Josefin Slab"/>
              <a:buNone/>
              <a:defRPr sz="1100">
                <a:solidFill>
                  <a:srgbClr val="666666"/>
                </a:solidFill>
                <a:latin typeface="Josefin Slab"/>
                <a:ea typeface="Josefin Slab"/>
                <a:cs typeface="Josefin Slab"/>
                <a:sym typeface="Josefin Slab"/>
              </a:defRPr>
            </a:lvl9pPr>
          </a:lstStyle>
          <a:p>
            <a:endParaRPr/>
          </a:p>
        </p:txBody>
      </p:sp>
      <p:sp>
        <p:nvSpPr>
          <p:cNvPr id="26" name="Google Shape;26;p3"/>
          <p:cNvSpPr/>
          <p:nvPr/>
        </p:nvSpPr>
        <p:spPr>
          <a:xfrm>
            <a:off x="4308925" y="50"/>
            <a:ext cx="1009500" cy="5143500"/>
          </a:xfrm>
          <a:prstGeom prst="rect">
            <a:avLst/>
          </a:prstGeom>
          <a:solidFill>
            <a:srgbClr val="6F40A8">
              <a:alpha val="58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3"/>
          <p:cNvSpPr txBox="1">
            <a:spLocks noGrp="1"/>
          </p:cNvSpPr>
          <p:nvPr>
            <p:ph type="title" hasCustomPrompt="1"/>
          </p:nvPr>
        </p:nvSpPr>
        <p:spPr>
          <a:xfrm>
            <a:off x="3928216" y="337210"/>
            <a:ext cx="1770900" cy="9870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Clr>
                <a:srgbClr val="6F40A8"/>
              </a:buClr>
              <a:buSzPts val="4800"/>
              <a:buNone/>
              <a:defRPr sz="4800">
                <a:solidFill>
                  <a:srgbClr val="6F40A8"/>
                </a:solidFill>
              </a:defRPr>
            </a:lvl1pPr>
            <a:lvl2pPr lvl="1" algn="ctr" rtl="0">
              <a:spcBef>
                <a:spcPts val="0"/>
              </a:spcBef>
              <a:spcAft>
                <a:spcPts val="0"/>
              </a:spcAft>
              <a:buClr>
                <a:srgbClr val="6F40A8"/>
              </a:buClr>
              <a:buSzPts val="4800"/>
              <a:buNone/>
              <a:defRPr sz="4800">
                <a:solidFill>
                  <a:srgbClr val="6F40A8"/>
                </a:solidFill>
              </a:defRPr>
            </a:lvl2pPr>
            <a:lvl3pPr lvl="2" algn="ctr" rtl="0">
              <a:spcBef>
                <a:spcPts val="0"/>
              </a:spcBef>
              <a:spcAft>
                <a:spcPts val="0"/>
              </a:spcAft>
              <a:buClr>
                <a:srgbClr val="6F40A8"/>
              </a:buClr>
              <a:buSzPts val="4800"/>
              <a:buNone/>
              <a:defRPr sz="4800">
                <a:solidFill>
                  <a:srgbClr val="6F40A8"/>
                </a:solidFill>
              </a:defRPr>
            </a:lvl3pPr>
            <a:lvl4pPr lvl="3" algn="ctr" rtl="0">
              <a:spcBef>
                <a:spcPts val="0"/>
              </a:spcBef>
              <a:spcAft>
                <a:spcPts val="0"/>
              </a:spcAft>
              <a:buClr>
                <a:srgbClr val="6F40A8"/>
              </a:buClr>
              <a:buSzPts val="4800"/>
              <a:buNone/>
              <a:defRPr sz="4800">
                <a:solidFill>
                  <a:srgbClr val="6F40A8"/>
                </a:solidFill>
              </a:defRPr>
            </a:lvl4pPr>
            <a:lvl5pPr lvl="4" algn="ctr" rtl="0">
              <a:spcBef>
                <a:spcPts val="0"/>
              </a:spcBef>
              <a:spcAft>
                <a:spcPts val="0"/>
              </a:spcAft>
              <a:buClr>
                <a:srgbClr val="6F40A8"/>
              </a:buClr>
              <a:buSzPts val="4800"/>
              <a:buNone/>
              <a:defRPr sz="4800">
                <a:solidFill>
                  <a:srgbClr val="6F40A8"/>
                </a:solidFill>
              </a:defRPr>
            </a:lvl5pPr>
            <a:lvl6pPr lvl="5" algn="ctr" rtl="0">
              <a:spcBef>
                <a:spcPts val="0"/>
              </a:spcBef>
              <a:spcAft>
                <a:spcPts val="0"/>
              </a:spcAft>
              <a:buClr>
                <a:srgbClr val="6F40A8"/>
              </a:buClr>
              <a:buSzPts val="4800"/>
              <a:buNone/>
              <a:defRPr sz="4800">
                <a:solidFill>
                  <a:srgbClr val="6F40A8"/>
                </a:solidFill>
              </a:defRPr>
            </a:lvl6pPr>
            <a:lvl7pPr lvl="6" algn="ctr" rtl="0">
              <a:spcBef>
                <a:spcPts val="0"/>
              </a:spcBef>
              <a:spcAft>
                <a:spcPts val="0"/>
              </a:spcAft>
              <a:buClr>
                <a:srgbClr val="6F40A8"/>
              </a:buClr>
              <a:buSzPts val="4800"/>
              <a:buNone/>
              <a:defRPr sz="4800">
                <a:solidFill>
                  <a:srgbClr val="6F40A8"/>
                </a:solidFill>
              </a:defRPr>
            </a:lvl7pPr>
            <a:lvl8pPr lvl="7" algn="ctr" rtl="0">
              <a:spcBef>
                <a:spcPts val="0"/>
              </a:spcBef>
              <a:spcAft>
                <a:spcPts val="0"/>
              </a:spcAft>
              <a:buClr>
                <a:srgbClr val="6F40A8"/>
              </a:buClr>
              <a:buSzPts val="4800"/>
              <a:buNone/>
              <a:defRPr sz="4800">
                <a:solidFill>
                  <a:srgbClr val="6F40A8"/>
                </a:solidFill>
              </a:defRPr>
            </a:lvl8pPr>
            <a:lvl9pPr lvl="8" algn="ctr" rtl="0">
              <a:spcBef>
                <a:spcPts val="0"/>
              </a:spcBef>
              <a:spcAft>
                <a:spcPts val="0"/>
              </a:spcAft>
              <a:buClr>
                <a:srgbClr val="6F40A8"/>
              </a:buClr>
              <a:buSzPts val="4800"/>
              <a:buNone/>
              <a:defRPr sz="4800">
                <a:solidFill>
                  <a:srgbClr val="6F40A8"/>
                </a:solidFill>
              </a:defRPr>
            </a:lvl9pPr>
          </a:lstStyle>
          <a:p>
            <a:r>
              <a:t>xx%</a:t>
            </a:r>
          </a:p>
        </p:txBody>
      </p:sp>
      <p:sp>
        <p:nvSpPr>
          <p:cNvPr id="28" name="Google Shape;28;p3"/>
          <p:cNvSpPr txBox="1">
            <a:spLocks noGrp="1"/>
          </p:cNvSpPr>
          <p:nvPr>
            <p:ph type="title" idx="9" hasCustomPrompt="1"/>
          </p:nvPr>
        </p:nvSpPr>
        <p:spPr>
          <a:xfrm>
            <a:off x="3928216" y="1394592"/>
            <a:ext cx="1770900" cy="9870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Clr>
                <a:srgbClr val="6F40A8"/>
              </a:buClr>
              <a:buSzPts val="4800"/>
              <a:buNone/>
              <a:defRPr sz="4800">
                <a:solidFill>
                  <a:srgbClr val="6F40A8"/>
                </a:solidFill>
              </a:defRPr>
            </a:lvl1pPr>
            <a:lvl2pPr lvl="1" algn="ctr" rtl="0">
              <a:spcBef>
                <a:spcPts val="0"/>
              </a:spcBef>
              <a:spcAft>
                <a:spcPts val="0"/>
              </a:spcAft>
              <a:buClr>
                <a:srgbClr val="6F40A8"/>
              </a:buClr>
              <a:buSzPts val="4800"/>
              <a:buNone/>
              <a:defRPr sz="4800">
                <a:solidFill>
                  <a:srgbClr val="6F40A8"/>
                </a:solidFill>
              </a:defRPr>
            </a:lvl2pPr>
            <a:lvl3pPr lvl="2" algn="ctr" rtl="0">
              <a:spcBef>
                <a:spcPts val="0"/>
              </a:spcBef>
              <a:spcAft>
                <a:spcPts val="0"/>
              </a:spcAft>
              <a:buClr>
                <a:srgbClr val="6F40A8"/>
              </a:buClr>
              <a:buSzPts val="4800"/>
              <a:buNone/>
              <a:defRPr sz="4800">
                <a:solidFill>
                  <a:srgbClr val="6F40A8"/>
                </a:solidFill>
              </a:defRPr>
            </a:lvl3pPr>
            <a:lvl4pPr lvl="3" algn="ctr" rtl="0">
              <a:spcBef>
                <a:spcPts val="0"/>
              </a:spcBef>
              <a:spcAft>
                <a:spcPts val="0"/>
              </a:spcAft>
              <a:buClr>
                <a:srgbClr val="6F40A8"/>
              </a:buClr>
              <a:buSzPts val="4800"/>
              <a:buNone/>
              <a:defRPr sz="4800">
                <a:solidFill>
                  <a:srgbClr val="6F40A8"/>
                </a:solidFill>
              </a:defRPr>
            </a:lvl4pPr>
            <a:lvl5pPr lvl="4" algn="ctr" rtl="0">
              <a:spcBef>
                <a:spcPts val="0"/>
              </a:spcBef>
              <a:spcAft>
                <a:spcPts val="0"/>
              </a:spcAft>
              <a:buClr>
                <a:srgbClr val="6F40A8"/>
              </a:buClr>
              <a:buSzPts val="4800"/>
              <a:buNone/>
              <a:defRPr sz="4800">
                <a:solidFill>
                  <a:srgbClr val="6F40A8"/>
                </a:solidFill>
              </a:defRPr>
            </a:lvl5pPr>
            <a:lvl6pPr lvl="5" algn="ctr" rtl="0">
              <a:spcBef>
                <a:spcPts val="0"/>
              </a:spcBef>
              <a:spcAft>
                <a:spcPts val="0"/>
              </a:spcAft>
              <a:buClr>
                <a:srgbClr val="6F40A8"/>
              </a:buClr>
              <a:buSzPts val="4800"/>
              <a:buNone/>
              <a:defRPr sz="4800">
                <a:solidFill>
                  <a:srgbClr val="6F40A8"/>
                </a:solidFill>
              </a:defRPr>
            </a:lvl6pPr>
            <a:lvl7pPr lvl="6" algn="ctr" rtl="0">
              <a:spcBef>
                <a:spcPts val="0"/>
              </a:spcBef>
              <a:spcAft>
                <a:spcPts val="0"/>
              </a:spcAft>
              <a:buClr>
                <a:srgbClr val="6F40A8"/>
              </a:buClr>
              <a:buSzPts val="4800"/>
              <a:buNone/>
              <a:defRPr sz="4800">
                <a:solidFill>
                  <a:srgbClr val="6F40A8"/>
                </a:solidFill>
              </a:defRPr>
            </a:lvl7pPr>
            <a:lvl8pPr lvl="7" algn="ctr" rtl="0">
              <a:spcBef>
                <a:spcPts val="0"/>
              </a:spcBef>
              <a:spcAft>
                <a:spcPts val="0"/>
              </a:spcAft>
              <a:buClr>
                <a:srgbClr val="6F40A8"/>
              </a:buClr>
              <a:buSzPts val="4800"/>
              <a:buNone/>
              <a:defRPr sz="4800">
                <a:solidFill>
                  <a:srgbClr val="6F40A8"/>
                </a:solidFill>
              </a:defRPr>
            </a:lvl8pPr>
            <a:lvl9pPr lvl="8" algn="ctr" rtl="0">
              <a:spcBef>
                <a:spcPts val="0"/>
              </a:spcBef>
              <a:spcAft>
                <a:spcPts val="0"/>
              </a:spcAft>
              <a:buClr>
                <a:srgbClr val="6F40A8"/>
              </a:buClr>
              <a:buSzPts val="4800"/>
              <a:buNone/>
              <a:defRPr sz="4800">
                <a:solidFill>
                  <a:srgbClr val="6F40A8"/>
                </a:solidFill>
              </a:defRPr>
            </a:lvl9pPr>
          </a:lstStyle>
          <a:p>
            <a:r>
              <a:t>xx%</a:t>
            </a:r>
          </a:p>
        </p:txBody>
      </p:sp>
      <p:sp>
        <p:nvSpPr>
          <p:cNvPr id="29" name="Google Shape;29;p3"/>
          <p:cNvSpPr txBox="1">
            <a:spLocks noGrp="1"/>
          </p:cNvSpPr>
          <p:nvPr>
            <p:ph type="title" idx="13" hasCustomPrompt="1"/>
          </p:nvPr>
        </p:nvSpPr>
        <p:spPr>
          <a:xfrm>
            <a:off x="3928216" y="2438810"/>
            <a:ext cx="1770900" cy="9870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Clr>
                <a:srgbClr val="6F40A8"/>
              </a:buClr>
              <a:buSzPts val="4800"/>
              <a:buNone/>
              <a:defRPr sz="4800">
                <a:solidFill>
                  <a:srgbClr val="6F40A8"/>
                </a:solidFill>
              </a:defRPr>
            </a:lvl1pPr>
            <a:lvl2pPr lvl="1" algn="ctr" rtl="0">
              <a:spcBef>
                <a:spcPts val="0"/>
              </a:spcBef>
              <a:spcAft>
                <a:spcPts val="0"/>
              </a:spcAft>
              <a:buClr>
                <a:srgbClr val="6F40A8"/>
              </a:buClr>
              <a:buSzPts val="4800"/>
              <a:buNone/>
              <a:defRPr sz="4800">
                <a:solidFill>
                  <a:srgbClr val="6F40A8"/>
                </a:solidFill>
              </a:defRPr>
            </a:lvl2pPr>
            <a:lvl3pPr lvl="2" algn="ctr" rtl="0">
              <a:spcBef>
                <a:spcPts val="0"/>
              </a:spcBef>
              <a:spcAft>
                <a:spcPts val="0"/>
              </a:spcAft>
              <a:buClr>
                <a:srgbClr val="6F40A8"/>
              </a:buClr>
              <a:buSzPts val="4800"/>
              <a:buNone/>
              <a:defRPr sz="4800">
                <a:solidFill>
                  <a:srgbClr val="6F40A8"/>
                </a:solidFill>
              </a:defRPr>
            </a:lvl3pPr>
            <a:lvl4pPr lvl="3" algn="ctr" rtl="0">
              <a:spcBef>
                <a:spcPts val="0"/>
              </a:spcBef>
              <a:spcAft>
                <a:spcPts val="0"/>
              </a:spcAft>
              <a:buClr>
                <a:srgbClr val="6F40A8"/>
              </a:buClr>
              <a:buSzPts val="4800"/>
              <a:buNone/>
              <a:defRPr sz="4800">
                <a:solidFill>
                  <a:srgbClr val="6F40A8"/>
                </a:solidFill>
              </a:defRPr>
            </a:lvl4pPr>
            <a:lvl5pPr lvl="4" algn="ctr" rtl="0">
              <a:spcBef>
                <a:spcPts val="0"/>
              </a:spcBef>
              <a:spcAft>
                <a:spcPts val="0"/>
              </a:spcAft>
              <a:buClr>
                <a:srgbClr val="6F40A8"/>
              </a:buClr>
              <a:buSzPts val="4800"/>
              <a:buNone/>
              <a:defRPr sz="4800">
                <a:solidFill>
                  <a:srgbClr val="6F40A8"/>
                </a:solidFill>
              </a:defRPr>
            </a:lvl5pPr>
            <a:lvl6pPr lvl="5" algn="ctr" rtl="0">
              <a:spcBef>
                <a:spcPts val="0"/>
              </a:spcBef>
              <a:spcAft>
                <a:spcPts val="0"/>
              </a:spcAft>
              <a:buClr>
                <a:srgbClr val="6F40A8"/>
              </a:buClr>
              <a:buSzPts val="4800"/>
              <a:buNone/>
              <a:defRPr sz="4800">
                <a:solidFill>
                  <a:srgbClr val="6F40A8"/>
                </a:solidFill>
              </a:defRPr>
            </a:lvl6pPr>
            <a:lvl7pPr lvl="6" algn="ctr" rtl="0">
              <a:spcBef>
                <a:spcPts val="0"/>
              </a:spcBef>
              <a:spcAft>
                <a:spcPts val="0"/>
              </a:spcAft>
              <a:buClr>
                <a:srgbClr val="6F40A8"/>
              </a:buClr>
              <a:buSzPts val="4800"/>
              <a:buNone/>
              <a:defRPr sz="4800">
                <a:solidFill>
                  <a:srgbClr val="6F40A8"/>
                </a:solidFill>
              </a:defRPr>
            </a:lvl7pPr>
            <a:lvl8pPr lvl="7" algn="ctr" rtl="0">
              <a:spcBef>
                <a:spcPts val="0"/>
              </a:spcBef>
              <a:spcAft>
                <a:spcPts val="0"/>
              </a:spcAft>
              <a:buClr>
                <a:srgbClr val="6F40A8"/>
              </a:buClr>
              <a:buSzPts val="4800"/>
              <a:buNone/>
              <a:defRPr sz="4800">
                <a:solidFill>
                  <a:srgbClr val="6F40A8"/>
                </a:solidFill>
              </a:defRPr>
            </a:lvl8pPr>
            <a:lvl9pPr lvl="8" algn="ctr" rtl="0">
              <a:spcBef>
                <a:spcPts val="0"/>
              </a:spcBef>
              <a:spcAft>
                <a:spcPts val="0"/>
              </a:spcAft>
              <a:buClr>
                <a:srgbClr val="6F40A8"/>
              </a:buClr>
              <a:buSzPts val="4800"/>
              <a:buNone/>
              <a:defRPr sz="4800">
                <a:solidFill>
                  <a:srgbClr val="6F40A8"/>
                </a:solidFill>
              </a:defRPr>
            </a:lvl9pPr>
          </a:lstStyle>
          <a:p>
            <a:r>
              <a:t>xx%</a:t>
            </a:r>
          </a:p>
        </p:txBody>
      </p:sp>
      <p:sp>
        <p:nvSpPr>
          <p:cNvPr id="30" name="Google Shape;30;p3"/>
          <p:cNvSpPr txBox="1">
            <a:spLocks noGrp="1"/>
          </p:cNvSpPr>
          <p:nvPr>
            <p:ph type="title" idx="14" hasCustomPrompt="1"/>
          </p:nvPr>
        </p:nvSpPr>
        <p:spPr>
          <a:xfrm>
            <a:off x="3928216" y="3483010"/>
            <a:ext cx="1770900" cy="9870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Clr>
                <a:srgbClr val="6F40A8"/>
              </a:buClr>
              <a:buSzPts val="4800"/>
              <a:buNone/>
              <a:defRPr sz="4800">
                <a:solidFill>
                  <a:srgbClr val="6F40A8"/>
                </a:solidFill>
              </a:defRPr>
            </a:lvl1pPr>
            <a:lvl2pPr lvl="1" algn="ctr" rtl="0">
              <a:spcBef>
                <a:spcPts val="0"/>
              </a:spcBef>
              <a:spcAft>
                <a:spcPts val="0"/>
              </a:spcAft>
              <a:buClr>
                <a:srgbClr val="6F40A8"/>
              </a:buClr>
              <a:buSzPts val="4800"/>
              <a:buNone/>
              <a:defRPr sz="4800">
                <a:solidFill>
                  <a:srgbClr val="6F40A8"/>
                </a:solidFill>
              </a:defRPr>
            </a:lvl2pPr>
            <a:lvl3pPr lvl="2" algn="ctr" rtl="0">
              <a:spcBef>
                <a:spcPts val="0"/>
              </a:spcBef>
              <a:spcAft>
                <a:spcPts val="0"/>
              </a:spcAft>
              <a:buClr>
                <a:srgbClr val="6F40A8"/>
              </a:buClr>
              <a:buSzPts val="4800"/>
              <a:buNone/>
              <a:defRPr sz="4800">
                <a:solidFill>
                  <a:srgbClr val="6F40A8"/>
                </a:solidFill>
              </a:defRPr>
            </a:lvl3pPr>
            <a:lvl4pPr lvl="3" algn="ctr" rtl="0">
              <a:spcBef>
                <a:spcPts val="0"/>
              </a:spcBef>
              <a:spcAft>
                <a:spcPts val="0"/>
              </a:spcAft>
              <a:buClr>
                <a:srgbClr val="6F40A8"/>
              </a:buClr>
              <a:buSzPts val="4800"/>
              <a:buNone/>
              <a:defRPr sz="4800">
                <a:solidFill>
                  <a:srgbClr val="6F40A8"/>
                </a:solidFill>
              </a:defRPr>
            </a:lvl4pPr>
            <a:lvl5pPr lvl="4" algn="ctr" rtl="0">
              <a:spcBef>
                <a:spcPts val="0"/>
              </a:spcBef>
              <a:spcAft>
                <a:spcPts val="0"/>
              </a:spcAft>
              <a:buClr>
                <a:srgbClr val="6F40A8"/>
              </a:buClr>
              <a:buSzPts val="4800"/>
              <a:buNone/>
              <a:defRPr sz="4800">
                <a:solidFill>
                  <a:srgbClr val="6F40A8"/>
                </a:solidFill>
              </a:defRPr>
            </a:lvl5pPr>
            <a:lvl6pPr lvl="5" algn="ctr" rtl="0">
              <a:spcBef>
                <a:spcPts val="0"/>
              </a:spcBef>
              <a:spcAft>
                <a:spcPts val="0"/>
              </a:spcAft>
              <a:buClr>
                <a:srgbClr val="6F40A8"/>
              </a:buClr>
              <a:buSzPts val="4800"/>
              <a:buNone/>
              <a:defRPr sz="4800">
                <a:solidFill>
                  <a:srgbClr val="6F40A8"/>
                </a:solidFill>
              </a:defRPr>
            </a:lvl6pPr>
            <a:lvl7pPr lvl="6" algn="ctr" rtl="0">
              <a:spcBef>
                <a:spcPts val="0"/>
              </a:spcBef>
              <a:spcAft>
                <a:spcPts val="0"/>
              </a:spcAft>
              <a:buClr>
                <a:srgbClr val="6F40A8"/>
              </a:buClr>
              <a:buSzPts val="4800"/>
              <a:buNone/>
              <a:defRPr sz="4800">
                <a:solidFill>
                  <a:srgbClr val="6F40A8"/>
                </a:solidFill>
              </a:defRPr>
            </a:lvl7pPr>
            <a:lvl8pPr lvl="7" algn="ctr" rtl="0">
              <a:spcBef>
                <a:spcPts val="0"/>
              </a:spcBef>
              <a:spcAft>
                <a:spcPts val="0"/>
              </a:spcAft>
              <a:buClr>
                <a:srgbClr val="6F40A8"/>
              </a:buClr>
              <a:buSzPts val="4800"/>
              <a:buNone/>
              <a:defRPr sz="4800">
                <a:solidFill>
                  <a:srgbClr val="6F40A8"/>
                </a:solidFill>
              </a:defRPr>
            </a:lvl8pPr>
            <a:lvl9pPr lvl="8" algn="ctr" rtl="0">
              <a:spcBef>
                <a:spcPts val="0"/>
              </a:spcBef>
              <a:spcAft>
                <a:spcPts val="0"/>
              </a:spcAft>
              <a:buClr>
                <a:srgbClr val="6F40A8"/>
              </a:buClr>
              <a:buSzPts val="4800"/>
              <a:buNone/>
              <a:defRPr sz="4800">
                <a:solidFill>
                  <a:srgbClr val="6F40A8"/>
                </a:solidFill>
              </a:defRPr>
            </a:lvl9pPr>
          </a:lstStyle>
          <a:p>
            <a:r>
              <a:t>xx%</a:t>
            </a:r>
          </a:p>
        </p:txBody>
      </p:sp>
      <p:sp>
        <p:nvSpPr>
          <p:cNvPr id="31" name="Google Shape;31;p3"/>
          <p:cNvSpPr txBox="1">
            <a:spLocks noGrp="1"/>
          </p:cNvSpPr>
          <p:nvPr>
            <p:ph type="sldNum" idx="12"/>
          </p:nvPr>
        </p:nvSpPr>
        <p:spPr>
          <a:xfrm>
            <a:off x="8595300" y="2303100"/>
            <a:ext cx="548700" cy="537300"/>
          </a:xfrm>
          <a:prstGeom prst="rect">
            <a:avLst/>
          </a:prstGeom>
          <a:solidFill>
            <a:srgbClr val="6F40A8"/>
          </a:solidFill>
        </p:spPr>
        <p:txBody>
          <a:bodyPr spcFirstLastPara="1" wrap="square" lIns="91425" tIns="91425" rIns="91425" bIns="91425" anchor="ctr" anchorCtr="0">
            <a:noAutofit/>
          </a:bodyPr>
          <a:lstStyle>
            <a:lvl1pPr lvl="0" algn="ctr" rtl="0">
              <a:buNone/>
              <a:defRPr b="1">
                <a:solidFill>
                  <a:srgbClr val="FFFFFF"/>
                </a:solidFill>
                <a:latin typeface="Josefin Sans"/>
                <a:ea typeface="Josefin Sans"/>
                <a:cs typeface="Josefin Sans"/>
                <a:sym typeface="Josefin Sans"/>
              </a:defRPr>
            </a:lvl1pPr>
            <a:lvl2pPr lvl="1" algn="ctr" rtl="0">
              <a:buNone/>
              <a:defRPr b="1">
                <a:solidFill>
                  <a:srgbClr val="FFFFFF"/>
                </a:solidFill>
                <a:latin typeface="Josefin Sans"/>
                <a:ea typeface="Josefin Sans"/>
                <a:cs typeface="Josefin Sans"/>
                <a:sym typeface="Josefin Sans"/>
              </a:defRPr>
            </a:lvl2pPr>
            <a:lvl3pPr lvl="2" algn="ctr" rtl="0">
              <a:buNone/>
              <a:defRPr b="1">
                <a:solidFill>
                  <a:srgbClr val="FFFFFF"/>
                </a:solidFill>
                <a:latin typeface="Josefin Sans"/>
                <a:ea typeface="Josefin Sans"/>
                <a:cs typeface="Josefin Sans"/>
                <a:sym typeface="Josefin Sans"/>
              </a:defRPr>
            </a:lvl3pPr>
            <a:lvl4pPr lvl="3" algn="ctr" rtl="0">
              <a:buNone/>
              <a:defRPr b="1">
                <a:solidFill>
                  <a:srgbClr val="FFFFFF"/>
                </a:solidFill>
                <a:latin typeface="Josefin Sans"/>
                <a:ea typeface="Josefin Sans"/>
                <a:cs typeface="Josefin Sans"/>
                <a:sym typeface="Josefin Sans"/>
              </a:defRPr>
            </a:lvl4pPr>
            <a:lvl5pPr lvl="4" algn="ctr" rtl="0">
              <a:buNone/>
              <a:defRPr b="1">
                <a:solidFill>
                  <a:srgbClr val="FFFFFF"/>
                </a:solidFill>
                <a:latin typeface="Josefin Sans"/>
                <a:ea typeface="Josefin Sans"/>
                <a:cs typeface="Josefin Sans"/>
                <a:sym typeface="Josefin Sans"/>
              </a:defRPr>
            </a:lvl5pPr>
            <a:lvl6pPr lvl="5" algn="ctr" rtl="0">
              <a:buNone/>
              <a:defRPr b="1">
                <a:solidFill>
                  <a:srgbClr val="FFFFFF"/>
                </a:solidFill>
                <a:latin typeface="Josefin Sans"/>
                <a:ea typeface="Josefin Sans"/>
                <a:cs typeface="Josefin Sans"/>
                <a:sym typeface="Josefin Sans"/>
              </a:defRPr>
            </a:lvl6pPr>
            <a:lvl7pPr lvl="6" algn="ctr" rtl="0">
              <a:buNone/>
              <a:defRPr b="1">
                <a:solidFill>
                  <a:srgbClr val="FFFFFF"/>
                </a:solidFill>
                <a:latin typeface="Josefin Sans"/>
                <a:ea typeface="Josefin Sans"/>
                <a:cs typeface="Josefin Sans"/>
                <a:sym typeface="Josefin Sans"/>
              </a:defRPr>
            </a:lvl7pPr>
            <a:lvl8pPr lvl="7" algn="ctr" rtl="0">
              <a:buNone/>
              <a:defRPr b="1">
                <a:solidFill>
                  <a:srgbClr val="FFFFFF"/>
                </a:solidFill>
                <a:latin typeface="Josefin Sans"/>
                <a:ea typeface="Josefin Sans"/>
                <a:cs typeface="Josefin Sans"/>
                <a:sym typeface="Josefin Sans"/>
              </a:defRPr>
            </a:lvl8pPr>
            <a:lvl9pPr lvl="8" algn="ctr" rtl="0">
              <a:buNone/>
              <a:defRPr b="1">
                <a:solidFill>
                  <a:srgbClr val="FFFFFF"/>
                </a:solidFill>
                <a:latin typeface="Josefin Sans"/>
                <a:ea typeface="Josefin Sans"/>
                <a:cs typeface="Josefin Sans"/>
                <a:sym typeface="Josefin Sans"/>
              </a:defRPr>
            </a:lvl9pPr>
          </a:lstStyle>
          <a:p>
            <a:pPr marL="0" lvl="0" indent="0" algn="ct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FOUR COLUMNS ">
  <p:cSld name="CUSTOM_1_1">
    <p:spTree>
      <p:nvGrpSpPr>
        <p:cNvPr id="1" name="Shape 32"/>
        <p:cNvGrpSpPr/>
        <p:nvPr/>
      </p:nvGrpSpPr>
      <p:grpSpPr>
        <a:xfrm>
          <a:off x="0" y="0"/>
          <a:ext cx="0" cy="0"/>
          <a:chOff x="0" y="0"/>
          <a:chExt cx="0" cy="0"/>
        </a:xfrm>
      </p:grpSpPr>
      <p:pic>
        <p:nvPicPr>
          <p:cNvPr id="33" name="Google Shape;33;p4"/>
          <p:cNvPicPr preferRelativeResize="0"/>
          <p:nvPr/>
        </p:nvPicPr>
        <p:blipFill>
          <a:blip r:embed="rId2">
            <a:alphaModFix/>
          </a:blip>
          <a:stretch>
            <a:fillRect/>
          </a:stretch>
        </p:blipFill>
        <p:spPr>
          <a:xfrm>
            <a:off x="312450" y="263425"/>
            <a:ext cx="8519104" cy="4616652"/>
          </a:xfrm>
          <a:prstGeom prst="rect">
            <a:avLst/>
          </a:prstGeom>
          <a:noFill/>
          <a:ln>
            <a:noFill/>
          </a:ln>
        </p:spPr>
      </p:pic>
      <p:sp>
        <p:nvSpPr>
          <p:cNvPr id="34" name="Google Shape;34;p4"/>
          <p:cNvSpPr/>
          <p:nvPr/>
        </p:nvSpPr>
        <p:spPr>
          <a:xfrm>
            <a:off x="796875" y="799650"/>
            <a:ext cx="7551600" cy="35442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4"/>
          <p:cNvSpPr txBox="1">
            <a:spLocks noGrp="1"/>
          </p:cNvSpPr>
          <p:nvPr>
            <p:ph type="subTitle" idx="1"/>
          </p:nvPr>
        </p:nvSpPr>
        <p:spPr>
          <a:xfrm flipH="1">
            <a:off x="1302950" y="1610789"/>
            <a:ext cx="1671300" cy="389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rgbClr val="666666"/>
              </a:buClr>
              <a:buSzPts val="1200"/>
              <a:buFont typeface="Josefin Sans"/>
              <a:buNone/>
              <a:defRPr sz="1200" b="1">
                <a:solidFill>
                  <a:srgbClr val="666666"/>
                </a:solidFill>
                <a:latin typeface="Josefin Sans"/>
                <a:ea typeface="Josefin Sans"/>
                <a:cs typeface="Josefin Sans"/>
                <a:sym typeface="Josefin Sans"/>
              </a:defRPr>
            </a:lvl1pPr>
            <a:lvl2pPr lvl="1" algn="ctr" rtl="0">
              <a:lnSpc>
                <a:spcPct val="100000"/>
              </a:lnSpc>
              <a:spcBef>
                <a:spcPts val="0"/>
              </a:spcBef>
              <a:spcAft>
                <a:spcPts val="0"/>
              </a:spcAft>
              <a:buClr>
                <a:srgbClr val="666666"/>
              </a:buClr>
              <a:buSzPts val="1200"/>
              <a:buFont typeface="Josefin Sans"/>
              <a:buNone/>
              <a:defRPr sz="1200" b="1">
                <a:solidFill>
                  <a:srgbClr val="666666"/>
                </a:solidFill>
                <a:latin typeface="Josefin Sans"/>
                <a:ea typeface="Josefin Sans"/>
                <a:cs typeface="Josefin Sans"/>
                <a:sym typeface="Josefin Sans"/>
              </a:defRPr>
            </a:lvl2pPr>
            <a:lvl3pPr lvl="2" algn="ctr" rtl="0">
              <a:lnSpc>
                <a:spcPct val="100000"/>
              </a:lnSpc>
              <a:spcBef>
                <a:spcPts val="0"/>
              </a:spcBef>
              <a:spcAft>
                <a:spcPts val="0"/>
              </a:spcAft>
              <a:buClr>
                <a:srgbClr val="666666"/>
              </a:buClr>
              <a:buSzPts val="1200"/>
              <a:buFont typeface="Josefin Sans"/>
              <a:buNone/>
              <a:defRPr sz="1200" b="1">
                <a:solidFill>
                  <a:srgbClr val="666666"/>
                </a:solidFill>
                <a:latin typeface="Josefin Sans"/>
                <a:ea typeface="Josefin Sans"/>
                <a:cs typeface="Josefin Sans"/>
                <a:sym typeface="Josefin Sans"/>
              </a:defRPr>
            </a:lvl3pPr>
            <a:lvl4pPr lvl="3" algn="ctr" rtl="0">
              <a:lnSpc>
                <a:spcPct val="100000"/>
              </a:lnSpc>
              <a:spcBef>
                <a:spcPts val="0"/>
              </a:spcBef>
              <a:spcAft>
                <a:spcPts val="0"/>
              </a:spcAft>
              <a:buClr>
                <a:srgbClr val="666666"/>
              </a:buClr>
              <a:buSzPts val="1200"/>
              <a:buFont typeface="Josefin Sans"/>
              <a:buNone/>
              <a:defRPr sz="1200" b="1">
                <a:solidFill>
                  <a:srgbClr val="666666"/>
                </a:solidFill>
                <a:latin typeface="Josefin Sans"/>
                <a:ea typeface="Josefin Sans"/>
                <a:cs typeface="Josefin Sans"/>
                <a:sym typeface="Josefin Sans"/>
              </a:defRPr>
            </a:lvl4pPr>
            <a:lvl5pPr lvl="4" algn="ctr" rtl="0">
              <a:lnSpc>
                <a:spcPct val="100000"/>
              </a:lnSpc>
              <a:spcBef>
                <a:spcPts val="0"/>
              </a:spcBef>
              <a:spcAft>
                <a:spcPts val="0"/>
              </a:spcAft>
              <a:buClr>
                <a:srgbClr val="666666"/>
              </a:buClr>
              <a:buSzPts val="1200"/>
              <a:buFont typeface="Josefin Sans"/>
              <a:buNone/>
              <a:defRPr sz="1200" b="1">
                <a:solidFill>
                  <a:srgbClr val="666666"/>
                </a:solidFill>
                <a:latin typeface="Josefin Sans"/>
                <a:ea typeface="Josefin Sans"/>
                <a:cs typeface="Josefin Sans"/>
                <a:sym typeface="Josefin Sans"/>
              </a:defRPr>
            </a:lvl5pPr>
            <a:lvl6pPr lvl="5" algn="ctr" rtl="0">
              <a:lnSpc>
                <a:spcPct val="100000"/>
              </a:lnSpc>
              <a:spcBef>
                <a:spcPts val="0"/>
              </a:spcBef>
              <a:spcAft>
                <a:spcPts val="0"/>
              </a:spcAft>
              <a:buClr>
                <a:srgbClr val="666666"/>
              </a:buClr>
              <a:buSzPts val="1200"/>
              <a:buFont typeface="Josefin Sans"/>
              <a:buNone/>
              <a:defRPr sz="1200" b="1">
                <a:solidFill>
                  <a:srgbClr val="666666"/>
                </a:solidFill>
                <a:latin typeface="Josefin Sans"/>
                <a:ea typeface="Josefin Sans"/>
                <a:cs typeface="Josefin Sans"/>
                <a:sym typeface="Josefin Sans"/>
              </a:defRPr>
            </a:lvl6pPr>
            <a:lvl7pPr lvl="6" algn="ctr" rtl="0">
              <a:lnSpc>
                <a:spcPct val="100000"/>
              </a:lnSpc>
              <a:spcBef>
                <a:spcPts val="0"/>
              </a:spcBef>
              <a:spcAft>
                <a:spcPts val="0"/>
              </a:spcAft>
              <a:buClr>
                <a:srgbClr val="666666"/>
              </a:buClr>
              <a:buSzPts val="1200"/>
              <a:buFont typeface="Josefin Sans"/>
              <a:buNone/>
              <a:defRPr sz="1200" b="1">
                <a:solidFill>
                  <a:srgbClr val="666666"/>
                </a:solidFill>
                <a:latin typeface="Josefin Sans"/>
                <a:ea typeface="Josefin Sans"/>
                <a:cs typeface="Josefin Sans"/>
                <a:sym typeface="Josefin Sans"/>
              </a:defRPr>
            </a:lvl7pPr>
            <a:lvl8pPr lvl="7" algn="ctr" rtl="0">
              <a:lnSpc>
                <a:spcPct val="100000"/>
              </a:lnSpc>
              <a:spcBef>
                <a:spcPts val="0"/>
              </a:spcBef>
              <a:spcAft>
                <a:spcPts val="0"/>
              </a:spcAft>
              <a:buClr>
                <a:srgbClr val="666666"/>
              </a:buClr>
              <a:buSzPts val="1200"/>
              <a:buFont typeface="Josefin Sans"/>
              <a:buNone/>
              <a:defRPr sz="1200" b="1">
                <a:solidFill>
                  <a:srgbClr val="666666"/>
                </a:solidFill>
                <a:latin typeface="Josefin Sans"/>
                <a:ea typeface="Josefin Sans"/>
                <a:cs typeface="Josefin Sans"/>
                <a:sym typeface="Josefin Sans"/>
              </a:defRPr>
            </a:lvl8pPr>
            <a:lvl9pPr lvl="8" algn="ctr" rtl="0">
              <a:lnSpc>
                <a:spcPct val="100000"/>
              </a:lnSpc>
              <a:spcBef>
                <a:spcPts val="0"/>
              </a:spcBef>
              <a:spcAft>
                <a:spcPts val="0"/>
              </a:spcAft>
              <a:buClr>
                <a:srgbClr val="666666"/>
              </a:buClr>
              <a:buSzPts val="1200"/>
              <a:buFont typeface="Josefin Sans"/>
              <a:buNone/>
              <a:defRPr sz="1200" b="1">
                <a:solidFill>
                  <a:srgbClr val="666666"/>
                </a:solidFill>
                <a:latin typeface="Josefin Sans"/>
                <a:ea typeface="Josefin Sans"/>
                <a:cs typeface="Josefin Sans"/>
                <a:sym typeface="Josefin Sans"/>
              </a:defRPr>
            </a:lvl9pPr>
          </a:lstStyle>
          <a:p>
            <a:endParaRPr/>
          </a:p>
        </p:txBody>
      </p:sp>
      <p:sp>
        <p:nvSpPr>
          <p:cNvPr id="36" name="Google Shape;36;p4"/>
          <p:cNvSpPr txBox="1">
            <a:spLocks noGrp="1"/>
          </p:cNvSpPr>
          <p:nvPr>
            <p:ph type="subTitle" idx="2"/>
          </p:nvPr>
        </p:nvSpPr>
        <p:spPr>
          <a:xfrm>
            <a:off x="1303150" y="1865388"/>
            <a:ext cx="1671000" cy="389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666666"/>
              </a:buClr>
              <a:buSzPts val="1100"/>
              <a:buNone/>
              <a:defRPr sz="1100">
                <a:solidFill>
                  <a:srgbClr val="666666"/>
                </a:solidFill>
              </a:defRPr>
            </a:lvl1pPr>
            <a:lvl2pPr lvl="1" algn="ctr" rtl="0">
              <a:lnSpc>
                <a:spcPct val="100000"/>
              </a:lnSpc>
              <a:spcBef>
                <a:spcPts val="0"/>
              </a:spcBef>
              <a:spcAft>
                <a:spcPts val="0"/>
              </a:spcAft>
              <a:buClr>
                <a:srgbClr val="666666"/>
              </a:buClr>
              <a:buSzPts val="1100"/>
              <a:buNone/>
              <a:defRPr sz="1100">
                <a:solidFill>
                  <a:srgbClr val="666666"/>
                </a:solidFill>
              </a:defRPr>
            </a:lvl2pPr>
            <a:lvl3pPr lvl="2" algn="ctr" rtl="0">
              <a:lnSpc>
                <a:spcPct val="100000"/>
              </a:lnSpc>
              <a:spcBef>
                <a:spcPts val="0"/>
              </a:spcBef>
              <a:spcAft>
                <a:spcPts val="0"/>
              </a:spcAft>
              <a:buClr>
                <a:srgbClr val="666666"/>
              </a:buClr>
              <a:buSzPts val="1100"/>
              <a:buNone/>
              <a:defRPr sz="1100">
                <a:solidFill>
                  <a:srgbClr val="666666"/>
                </a:solidFill>
              </a:defRPr>
            </a:lvl3pPr>
            <a:lvl4pPr lvl="3" algn="ctr" rtl="0">
              <a:lnSpc>
                <a:spcPct val="100000"/>
              </a:lnSpc>
              <a:spcBef>
                <a:spcPts val="0"/>
              </a:spcBef>
              <a:spcAft>
                <a:spcPts val="0"/>
              </a:spcAft>
              <a:buClr>
                <a:srgbClr val="666666"/>
              </a:buClr>
              <a:buSzPts val="1100"/>
              <a:buNone/>
              <a:defRPr sz="1100">
                <a:solidFill>
                  <a:srgbClr val="666666"/>
                </a:solidFill>
              </a:defRPr>
            </a:lvl4pPr>
            <a:lvl5pPr lvl="4" algn="ctr" rtl="0">
              <a:lnSpc>
                <a:spcPct val="100000"/>
              </a:lnSpc>
              <a:spcBef>
                <a:spcPts val="0"/>
              </a:spcBef>
              <a:spcAft>
                <a:spcPts val="0"/>
              </a:spcAft>
              <a:buClr>
                <a:srgbClr val="666666"/>
              </a:buClr>
              <a:buSzPts val="1100"/>
              <a:buNone/>
              <a:defRPr sz="1100">
                <a:solidFill>
                  <a:srgbClr val="666666"/>
                </a:solidFill>
              </a:defRPr>
            </a:lvl5pPr>
            <a:lvl6pPr lvl="5" algn="ctr" rtl="0">
              <a:lnSpc>
                <a:spcPct val="100000"/>
              </a:lnSpc>
              <a:spcBef>
                <a:spcPts val="0"/>
              </a:spcBef>
              <a:spcAft>
                <a:spcPts val="0"/>
              </a:spcAft>
              <a:buClr>
                <a:srgbClr val="666666"/>
              </a:buClr>
              <a:buSzPts val="1100"/>
              <a:buNone/>
              <a:defRPr sz="1100">
                <a:solidFill>
                  <a:srgbClr val="666666"/>
                </a:solidFill>
              </a:defRPr>
            </a:lvl6pPr>
            <a:lvl7pPr lvl="6" algn="ctr" rtl="0">
              <a:lnSpc>
                <a:spcPct val="100000"/>
              </a:lnSpc>
              <a:spcBef>
                <a:spcPts val="0"/>
              </a:spcBef>
              <a:spcAft>
                <a:spcPts val="0"/>
              </a:spcAft>
              <a:buClr>
                <a:srgbClr val="666666"/>
              </a:buClr>
              <a:buSzPts val="1100"/>
              <a:buNone/>
              <a:defRPr sz="1100">
                <a:solidFill>
                  <a:srgbClr val="666666"/>
                </a:solidFill>
              </a:defRPr>
            </a:lvl7pPr>
            <a:lvl8pPr lvl="7" algn="ctr" rtl="0">
              <a:lnSpc>
                <a:spcPct val="100000"/>
              </a:lnSpc>
              <a:spcBef>
                <a:spcPts val="0"/>
              </a:spcBef>
              <a:spcAft>
                <a:spcPts val="0"/>
              </a:spcAft>
              <a:buClr>
                <a:srgbClr val="666666"/>
              </a:buClr>
              <a:buSzPts val="1100"/>
              <a:buNone/>
              <a:defRPr sz="1100">
                <a:solidFill>
                  <a:srgbClr val="666666"/>
                </a:solidFill>
              </a:defRPr>
            </a:lvl8pPr>
            <a:lvl9pPr lvl="8" algn="ctr" rtl="0">
              <a:lnSpc>
                <a:spcPct val="100000"/>
              </a:lnSpc>
              <a:spcBef>
                <a:spcPts val="0"/>
              </a:spcBef>
              <a:spcAft>
                <a:spcPts val="0"/>
              </a:spcAft>
              <a:buClr>
                <a:srgbClr val="666666"/>
              </a:buClr>
              <a:buSzPts val="1100"/>
              <a:buNone/>
              <a:defRPr sz="1100">
                <a:solidFill>
                  <a:srgbClr val="666666"/>
                </a:solidFill>
              </a:defRPr>
            </a:lvl9pPr>
          </a:lstStyle>
          <a:p>
            <a:endParaRPr/>
          </a:p>
        </p:txBody>
      </p:sp>
      <p:sp>
        <p:nvSpPr>
          <p:cNvPr id="37" name="Google Shape;37;p4"/>
          <p:cNvSpPr txBox="1">
            <a:spLocks noGrp="1"/>
          </p:cNvSpPr>
          <p:nvPr>
            <p:ph type="subTitle" idx="3"/>
          </p:nvPr>
        </p:nvSpPr>
        <p:spPr>
          <a:xfrm flipH="1">
            <a:off x="3736225" y="1610789"/>
            <a:ext cx="1671300" cy="389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rgbClr val="666666"/>
              </a:buClr>
              <a:buSzPts val="1200"/>
              <a:buFont typeface="Josefin Sans"/>
              <a:buNone/>
              <a:defRPr sz="1200" b="1">
                <a:solidFill>
                  <a:srgbClr val="666666"/>
                </a:solidFill>
                <a:latin typeface="Josefin Sans"/>
                <a:ea typeface="Josefin Sans"/>
                <a:cs typeface="Josefin Sans"/>
                <a:sym typeface="Josefin Sans"/>
              </a:defRPr>
            </a:lvl1pPr>
            <a:lvl2pPr lvl="1" algn="ctr" rtl="0">
              <a:lnSpc>
                <a:spcPct val="100000"/>
              </a:lnSpc>
              <a:spcBef>
                <a:spcPts val="0"/>
              </a:spcBef>
              <a:spcAft>
                <a:spcPts val="0"/>
              </a:spcAft>
              <a:buClr>
                <a:srgbClr val="666666"/>
              </a:buClr>
              <a:buSzPts val="1200"/>
              <a:buFont typeface="Josefin Sans"/>
              <a:buNone/>
              <a:defRPr sz="1200" b="1">
                <a:solidFill>
                  <a:srgbClr val="666666"/>
                </a:solidFill>
                <a:latin typeface="Josefin Sans"/>
                <a:ea typeface="Josefin Sans"/>
                <a:cs typeface="Josefin Sans"/>
                <a:sym typeface="Josefin Sans"/>
              </a:defRPr>
            </a:lvl2pPr>
            <a:lvl3pPr lvl="2" algn="ctr" rtl="0">
              <a:lnSpc>
                <a:spcPct val="100000"/>
              </a:lnSpc>
              <a:spcBef>
                <a:spcPts val="0"/>
              </a:spcBef>
              <a:spcAft>
                <a:spcPts val="0"/>
              </a:spcAft>
              <a:buClr>
                <a:srgbClr val="666666"/>
              </a:buClr>
              <a:buSzPts val="1200"/>
              <a:buFont typeface="Josefin Sans"/>
              <a:buNone/>
              <a:defRPr sz="1200" b="1">
                <a:solidFill>
                  <a:srgbClr val="666666"/>
                </a:solidFill>
                <a:latin typeface="Josefin Sans"/>
                <a:ea typeface="Josefin Sans"/>
                <a:cs typeface="Josefin Sans"/>
                <a:sym typeface="Josefin Sans"/>
              </a:defRPr>
            </a:lvl3pPr>
            <a:lvl4pPr lvl="3" algn="ctr" rtl="0">
              <a:lnSpc>
                <a:spcPct val="100000"/>
              </a:lnSpc>
              <a:spcBef>
                <a:spcPts val="0"/>
              </a:spcBef>
              <a:spcAft>
                <a:spcPts val="0"/>
              </a:spcAft>
              <a:buClr>
                <a:srgbClr val="666666"/>
              </a:buClr>
              <a:buSzPts val="1200"/>
              <a:buFont typeface="Josefin Sans"/>
              <a:buNone/>
              <a:defRPr sz="1200" b="1">
                <a:solidFill>
                  <a:srgbClr val="666666"/>
                </a:solidFill>
                <a:latin typeface="Josefin Sans"/>
                <a:ea typeface="Josefin Sans"/>
                <a:cs typeface="Josefin Sans"/>
                <a:sym typeface="Josefin Sans"/>
              </a:defRPr>
            </a:lvl4pPr>
            <a:lvl5pPr lvl="4" algn="ctr" rtl="0">
              <a:lnSpc>
                <a:spcPct val="100000"/>
              </a:lnSpc>
              <a:spcBef>
                <a:spcPts val="0"/>
              </a:spcBef>
              <a:spcAft>
                <a:spcPts val="0"/>
              </a:spcAft>
              <a:buClr>
                <a:srgbClr val="666666"/>
              </a:buClr>
              <a:buSzPts val="1200"/>
              <a:buFont typeface="Josefin Sans"/>
              <a:buNone/>
              <a:defRPr sz="1200" b="1">
                <a:solidFill>
                  <a:srgbClr val="666666"/>
                </a:solidFill>
                <a:latin typeface="Josefin Sans"/>
                <a:ea typeface="Josefin Sans"/>
                <a:cs typeface="Josefin Sans"/>
                <a:sym typeface="Josefin Sans"/>
              </a:defRPr>
            </a:lvl5pPr>
            <a:lvl6pPr lvl="5" algn="ctr" rtl="0">
              <a:lnSpc>
                <a:spcPct val="100000"/>
              </a:lnSpc>
              <a:spcBef>
                <a:spcPts val="0"/>
              </a:spcBef>
              <a:spcAft>
                <a:spcPts val="0"/>
              </a:spcAft>
              <a:buClr>
                <a:srgbClr val="666666"/>
              </a:buClr>
              <a:buSzPts val="1200"/>
              <a:buFont typeface="Josefin Sans"/>
              <a:buNone/>
              <a:defRPr sz="1200" b="1">
                <a:solidFill>
                  <a:srgbClr val="666666"/>
                </a:solidFill>
                <a:latin typeface="Josefin Sans"/>
                <a:ea typeface="Josefin Sans"/>
                <a:cs typeface="Josefin Sans"/>
                <a:sym typeface="Josefin Sans"/>
              </a:defRPr>
            </a:lvl6pPr>
            <a:lvl7pPr lvl="6" algn="ctr" rtl="0">
              <a:lnSpc>
                <a:spcPct val="100000"/>
              </a:lnSpc>
              <a:spcBef>
                <a:spcPts val="0"/>
              </a:spcBef>
              <a:spcAft>
                <a:spcPts val="0"/>
              </a:spcAft>
              <a:buClr>
                <a:srgbClr val="666666"/>
              </a:buClr>
              <a:buSzPts val="1200"/>
              <a:buFont typeface="Josefin Sans"/>
              <a:buNone/>
              <a:defRPr sz="1200" b="1">
                <a:solidFill>
                  <a:srgbClr val="666666"/>
                </a:solidFill>
                <a:latin typeface="Josefin Sans"/>
                <a:ea typeface="Josefin Sans"/>
                <a:cs typeface="Josefin Sans"/>
                <a:sym typeface="Josefin Sans"/>
              </a:defRPr>
            </a:lvl7pPr>
            <a:lvl8pPr lvl="7" algn="ctr" rtl="0">
              <a:lnSpc>
                <a:spcPct val="100000"/>
              </a:lnSpc>
              <a:spcBef>
                <a:spcPts val="0"/>
              </a:spcBef>
              <a:spcAft>
                <a:spcPts val="0"/>
              </a:spcAft>
              <a:buClr>
                <a:srgbClr val="666666"/>
              </a:buClr>
              <a:buSzPts val="1200"/>
              <a:buFont typeface="Josefin Sans"/>
              <a:buNone/>
              <a:defRPr sz="1200" b="1">
                <a:solidFill>
                  <a:srgbClr val="666666"/>
                </a:solidFill>
                <a:latin typeface="Josefin Sans"/>
                <a:ea typeface="Josefin Sans"/>
                <a:cs typeface="Josefin Sans"/>
                <a:sym typeface="Josefin Sans"/>
              </a:defRPr>
            </a:lvl8pPr>
            <a:lvl9pPr lvl="8" algn="ctr" rtl="0">
              <a:lnSpc>
                <a:spcPct val="100000"/>
              </a:lnSpc>
              <a:spcBef>
                <a:spcPts val="0"/>
              </a:spcBef>
              <a:spcAft>
                <a:spcPts val="0"/>
              </a:spcAft>
              <a:buClr>
                <a:srgbClr val="666666"/>
              </a:buClr>
              <a:buSzPts val="1200"/>
              <a:buFont typeface="Josefin Sans"/>
              <a:buNone/>
              <a:defRPr sz="1200" b="1">
                <a:solidFill>
                  <a:srgbClr val="666666"/>
                </a:solidFill>
                <a:latin typeface="Josefin Sans"/>
                <a:ea typeface="Josefin Sans"/>
                <a:cs typeface="Josefin Sans"/>
                <a:sym typeface="Josefin Sans"/>
              </a:defRPr>
            </a:lvl9pPr>
          </a:lstStyle>
          <a:p>
            <a:endParaRPr/>
          </a:p>
        </p:txBody>
      </p:sp>
      <p:sp>
        <p:nvSpPr>
          <p:cNvPr id="38" name="Google Shape;38;p4"/>
          <p:cNvSpPr txBox="1">
            <a:spLocks noGrp="1"/>
          </p:cNvSpPr>
          <p:nvPr>
            <p:ph type="subTitle" idx="4"/>
          </p:nvPr>
        </p:nvSpPr>
        <p:spPr>
          <a:xfrm>
            <a:off x="3736500" y="1865388"/>
            <a:ext cx="1671000" cy="389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666666"/>
              </a:buClr>
              <a:buSzPts val="1100"/>
              <a:buNone/>
              <a:defRPr sz="1100">
                <a:solidFill>
                  <a:srgbClr val="666666"/>
                </a:solidFill>
              </a:defRPr>
            </a:lvl1pPr>
            <a:lvl2pPr lvl="1" algn="ctr" rtl="0">
              <a:lnSpc>
                <a:spcPct val="100000"/>
              </a:lnSpc>
              <a:spcBef>
                <a:spcPts val="0"/>
              </a:spcBef>
              <a:spcAft>
                <a:spcPts val="0"/>
              </a:spcAft>
              <a:buClr>
                <a:srgbClr val="666666"/>
              </a:buClr>
              <a:buSzPts val="1100"/>
              <a:buNone/>
              <a:defRPr sz="1100">
                <a:solidFill>
                  <a:srgbClr val="666666"/>
                </a:solidFill>
              </a:defRPr>
            </a:lvl2pPr>
            <a:lvl3pPr lvl="2" algn="ctr" rtl="0">
              <a:lnSpc>
                <a:spcPct val="100000"/>
              </a:lnSpc>
              <a:spcBef>
                <a:spcPts val="0"/>
              </a:spcBef>
              <a:spcAft>
                <a:spcPts val="0"/>
              </a:spcAft>
              <a:buClr>
                <a:srgbClr val="666666"/>
              </a:buClr>
              <a:buSzPts val="1100"/>
              <a:buNone/>
              <a:defRPr sz="1100">
                <a:solidFill>
                  <a:srgbClr val="666666"/>
                </a:solidFill>
              </a:defRPr>
            </a:lvl3pPr>
            <a:lvl4pPr lvl="3" algn="ctr" rtl="0">
              <a:lnSpc>
                <a:spcPct val="100000"/>
              </a:lnSpc>
              <a:spcBef>
                <a:spcPts val="0"/>
              </a:spcBef>
              <a:spcAft>
                <a:spcPts val="0"/>
              </a:spcAft>
              <a:buClr>
                <a:srgbClr val="666666"/>
              </a:buClr>
              <a:buSzPts val="1100"/>
              <a:buNone/>
              <a:defRPr sz="1100">
                <a:solidFill>
                  <a:srgbClr val="666666"/>
                </a:solidFill>
              </a:defRPr>
            </a:lvl4pPr>
            <a:lvl5pPr lvl="4" algn="ctr" rtl="0">
              <a:lnSpc>
                <a:spcPct val="100000"/>
              </a:lnSpc>
              <a:spcBef>
                <a:spcPts val="0"/>
              </a:spcBef>
              <a:spcAft>
                <a:spcPts val="0"/>
              </a:spcAft>
              <a:buClr>
                <a:srgbClr val="666666"/>
              </a:buClr>
              <a:buSzPts val="1100"/>
              <a:buNone/>
              <a:defRPr sz="1100">
                <a:solidFill>
                  <a:srgbClr val="666666"/>
                </a:solidFill>
              </a:defRPr>
            </a:lvl5pPr>
            <a:lvl6pPr lvl="5" algn="ctr" rtl="0">
              <a:lnSpc>
                <a:spcPct val="100000"/>
              </a:lnSpc>
              <a:spcBef>
                <a:spcPts val="0"/>
              </a:spcBef>
              <a:spcAft>
                <a:spcPts val="0"/>
              </a:spcAft>
              <a:buClr>
                <a:srgbClr val="666666"/>
              </a:buClr>
              <a:buSzPts val="1100"/>
              <a:buNone/>
              <a:defRPr sz="1100">
                <a:solidFill>
                  <a:srgbClr val="666666"/>
                </a:solidFill>
              </a:defRPr>
            </a:lvl6pPr>
            <a:lvl7pPr lvl="6" algn="ctr" rtl="0">
              <a:lnSpc>
                <a:spcPct val="100000"/>
              </a:lnSpc>
              <a:spcBef>
                <a:spcPts val="0"/>
              </a:spcBef>
              <a:spcAft>
                <a:spcPts val="0"/>
              </a:spcAft>
              <a:buClr>
                <a:srgbClr val="666666"/>
              </a:buClr>
              <a:buSzPts val="1100"/>
              <a:buNone/>
              <a:defRPr sz="1100">
                <a:solidFill>
                  <a:srgbClr val="666666"/>
                </a:solidFill>
              </a:defRPr>
            </a:lvl7pPr>
            <a:lvl8pPr lvl="7" algn="ctr" rtl="0">
              <a:lnSpc>
                <a:spcPct val="100000"/>
              </a:lnSpc>
              <a:spcBef>
                <a:spcPts val="0"/>
              </a:spcBef>
              <a:spcAft>
                <a:spcPts val="0"/>
              </a:spcAft>
              <a:buClr>
                <a:srgbClr val="666666"/>
              </a:buClr>
              <a:buSzPts val="1100"/>
              <a:buNone/>
              <a:defRPr sz="1100">
                <a:solidFill>
                  <a:srgbClr val="666666"/>
                </a:solidFill>
              </a:defRPr>
            </a:lvl8pPr>
            <a:lvl9pPr lvl="8" algn="ctr" rtl="0">
              <a:lnSpc>
                <a:spcPct val="100000"/>
              </a:lnSpc>
              <a:spcBef>
                <a:spcPts val="0"/>
              </a:spcBef>
              <a:spcAft>
                <a:spcPts val="0"/>
              </a:spcAft>
              <a:buClr>
                <a:srgbClr val="666666"/>
              </a:buClr>
              <a:buSzPts val="1100"/>
              <a:buNone/>
              <a:defRPr sz="1100">
                <a:solidFill>
                  <a:srgbClr val="666666"/>
                </a:solidFill>
              </a:defRPr>
            </a:lvl9pPr>
          </a:lstStyle>
          <a:p>
            <a:endParaRPr/>
          </a:p>
        </p:txBody>
      </p:sp>
      <p:sp>
        <p:nvSpPr>
          <p:cNvPr id="39" name="Google Shape;39;p4"/>
          <p:cNvSpPr txBox="1">
            <a:spLocks noGrp="1"/>
          </p:cNvSpPr>
          <p:nvPr>
            <p:ph type="subTitle" idx="5"/>
          </p:nvPr>
        </p:nvSpPr>
        <p:spPr>
          <a:xfrm flipH="1">
            <a:off x="1302950" y="3059664"/>
            <a:ext cx="1671300" cy="389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rgbClr val="666666"/>
              </a:buClr>
              <a:buSzPts val="1200"/>
              <a:buFont typeface="Josefin Sans"/>
              <a:buNone/>
              <a:defRPr sz="1200" b="1">
                <a:solidFill>
                  <a:srgbClr val="666666"/>
                </a:solidFill>
                <a:latin typeface="Josefin Sans"/>
                <a:ea typeface="Josefin Sans"/>
                <a:cs typeface="Josefin Sans"/>
                <a:sym typeface="Josefin Sans"/>
              </a:defRPr>
            </a:lvl1pPr>
            <a:lvl2pPr lvl="1" algn="ctr" rtl="0">
              <a:lnSpc>
                <a:spcPct val="100000"/>
              </a:lnSpc>
              <a:spcBef>
                <a:spcPts val="0"/>
              </a:spcBef>
              <a:spcAft>
                <a:spcPts val="0"/>
              </a:spcAft>
              <a:buClr>
                <a:srgbClr val="666666"/>
              </a:buClr>
              <a:buSzPts val="1200"/>
              <a:buFont typeface="Josefin Sans"/>
              <a:buNone/>
              <a:defRPr sz="1200" b="1">
                <a:solidFill>
                  <a:srgbClr val="666666"/>
                </a:solidFill>
                <a:latin typeface="Josefin Sans"/>
                <a:ea typeface="Josefin Sans"/>
                <a:cs typeface="Josefin Sans"/>
                <a:sym typeface="Josefin Sans"/>
              </a:defRPr>
            </a:lvl2pPr>
            <a:lvl3pPr lvl="2" algn="ctr" rtl="0">
              <a:lnSpc>
                <a:spcPct val="100000"/>
              </a:lnSpc>
              <a:spcBef>
                <a:spcPts val="0"/>
              </a:spcBef>
              <a:spcAft>
                <a:spcPts val="0"/>
              </a:spcAft>
              <a:buClr>
                <a:srgbClr val="666666"/>
              </a:buClr>
              <a:buSzPts val="1200"/>
              <a:buFont typeface="Josefin Sans"/>
              <a:buNone/>
              <a:defRPr sz="1200" b="1">
                <a:solidFill>
                  <a:srgbClr val="666666"/>
                </a:solidFill>
                <a:latin typeface="Josefin Sans"/>
                <a:ea typeface="Josefin Sans"/>
                <a:cs typeface="Josefin Sans"/>
                <a:sym typeface="Josefin Sans"/>
              </a:defRPr>
            </a:lvl3pPr>
            <a:lvl4pPr lvl="3" algn="ctr" rtl="0">
              <a:lnSpc>
                <a:spcPct val="100000"/>
              </a:lnSpc>
              <a:spcBef>
                <a:spcPts val="0"/>
              </a:spcBef>
              <a:spcAft>
                <a:spcPts val="0"/>
              </a:spcAft>
              <a:buClr>
                <a:srgbClr val="666666"/>
              </a:buClr>
              <a:buSzPts val="1200"/>
              <a:buFont typeface="Josefin Sans"/>
              <a:buNone/>
              <a:defRPr sz="1200" b="1">
                <a:solidFill>
                  <a:srgbClr val="666666"/>
                </a:solidFill>
                <a:latin typeface="Josefin Sans"/>
                <a:ea typeface="Josefin Sans"/>
                <a:cs typeface="Josefin Sans"/>
                <a:sym typeface="Josefin Sans"/>
              </a:defRPr>
            </a:lvl4pPr>
            <a:lvl5pPr lvl="4" algn="ctr" rtl="0">
              <a:lnSpc>
                <a:spcPct val="100000"/>
              </a:lnSpc>
              <a:spcBef>
                <a:spcPts val="0"/>
              </a:spcBef>
              <a:spcAft>
                <a:spcPts val="0"/>
              </a:spcAft>
              <a:buClr>
                <a:srgbClr val="666666"/>
              </a:buClr>
              <a:buSzPts val="1200"/>
              <a:buFont typeface="Josefin Sans"/>
              <a:buNone/>
              <a:defRPr sz="1200" b="1">
                <a:solidFill>
                  <a:srgbClr val="666666"/>
                </a:solidFill>
                <a:latin typeface="Josefin Sans"/>
                <a:ea typeface="Josefin Sans"/>
                <a:cs typeface="Josefin Sans"/>
                <a:sym typeface="Josefin Sans"/>
              </a:defRPr>
            </a:lvl5pPr>
            <a:lvl6pPr lvl="5" algn="ctr" rtl="0">
              <a:lnSpc>
                <a:spcPct val="100000"/>
              </a:lnSpc>
              <a:spcBef>
                <a:spcPts val="0"/>
              </a:spcBef>
              <a:spcAft>
                <a:spcPts val="0"/>
              </a:spcAft>
              <a:buClr>
                <a:srgbClr val="666666"/>
              </a:buClr>
              <a:buSzPts val="1200"/>
              <a:buFont typeface="Josefin Sans"/>
              <a:buNone/>
              <a:defRPr sz="1200" b="1">
                <a:solidFill>
                  <a:srgbClr val="666666"/>
                </a:solidFill>
                <a:latin typeface="Josefin Sans"/>
                <a:ea typeface="Josefin Sans"/>
                <a:cs typeface="Josefin Sans"/>
                <a:sym typeface="Josefin Sans"/>
              </a:defRPr>
            </a:lvl6pPr>
            <a:lvl7pPr lvl="6" algn="ctr" rtl="0">
              <a:lnSpc>
                <a:spcPct val="100000"/>
              </a:lnSpc>
              <a:spcBef>
                <a:spcPts val="0"/>
              </a:spcBef>
              <a:spcAft>
                <a:spcPts val="0"/>
              </a:spcAft>
              <a:buClr>
                <a:srgbClr val="666666"/>
              </a:buClr>
              <a:buSzPts val="1200"/>
              <a:buFont typeface="Josefin Sans"/>
              <a:buNone/>
              <a:defRPr sz="1200" b="1">
                <a:solidFill>
                  <a:srgbClr val="666666"/>
                </a:solidFill>
                <a:latin typeface="Josefin Sans"/>
                <a:ea typeface="Josefin Sans"/>
                <a:cs typeface="Josefin Sans"/>
                <a:sym typeface="Josefin Sans"/>
              </a:defRPr>
            </a:lvl7pPr>
            <a:lvl8pPr lvl="7" algn="ctr" rtl="0">
              <a:lnSpc>
                <a:spcPct val="100000"/>
              </a:lnSpc>
              <a:spcBef>
                <a:spcPts val="0"/>
              </a:spcBef>
              <a:spcAft>
                <a:spcPts val="0"/>
              </a:spcAft>
              <a:buClr>
                <a:srgbClr val="666666"/>
              </a:buClr>
              <a:buSzPts val="1200"/>
              <a:buFont typeface="Josefin Sans"/>
              <a:buNone/>
              <a:defRPr sz="1200" b="1">
                <a:solidFill>
                  <a:srgbClr val="666666"/>
                </a:solidFill>
                <a:latin typeface="Josefin Sans"/>
                <a:ea typeface="Josefin Sans"/>
                <a:cs typeface="Josefin Sans"/>
                <a:sym typeface="Josefin Sans"/>
              </a:defRPr>
            </a:lvl8pPr>
            <a:lvl9pPr lvl="8" algn="ctr" rtl="0">
              <a:lnSpc>
                <a:spcPct val="100000"/>
              </a:lnSpc>
              <a:spcBef>
                <a:spcPts val="0"/>
              </a:spcBef>
              <a:spcAft>
                <a:spcPts val="0"/>
              </a:spcAft>
              <a:buClr>
                <a:srgbClr val="666666"/>
              </a:buClr>
              <a:buSzPts val="1200"/>
              <a:buFont typeface="Josefin Sans"/>
              <a:buNone/>
              <a:defRPr sz="1200" b="1">
                <a:solidFill>
                  <a:srgbClr val="666666"/>
                </a:solidFill>
                <a:latin typeface="Josefin Sans"/>
                <a:ea typeface="Josefin Sans"/>
                <a:cs typeface="Josefin Sans"/>
                <a:sym typeface="Josefin Sans"/>
              </a:defRPr>
            </a:lvl9pPr>
          </a:lstStyle>
          <a:p>
            <a:endParaRPr/>
          </a:p>
        </p:txBody>
      </p:sp>
      <p:sp>
        <p:nvSpPr>
          <p:cNvPr id="40" name="Google Shape;40;p4"/>
          <p:cNvSpPr txBox="1">
            <a:spLocks noGrp="1"/>
          </p:cNvSpPr>
          <p:nvPr>
            <p:ph type="subTitle" idx="6"/>
          </p:nvPr>
        </p:nvSpPr>
        <p:spPr>
          <a:xfrm>
            <a:off x="1303150" y="3314263"/>
            <a:ext cx="1671000" cy="389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666666"/>
              </a:buClr>
              <a:buSzPts val="1100"/>
              <a:buNone/>
              <a:defRPr sz="1100">
                <a:solidFill>
                  <a:srgbClr val="666666"/>
                </a:solidFill>
              </a:defRPr>
            </a:lvl1pPr>
            <a:lvl2pPr lvl="1" algn="ctr" rtl="0">
              <a:lnSpc>
                <a:spcPct val="100000"/>
              </a:lnSpc>
              <a:spcBef>
                <a:spcPts val="0"/>
              </a:spcBef>
              <a:spcAft>
                <a:spcPts val="0"/>
              </a:spcAft>
              <a:buClr>
                <a:srgbClr val="666666"/>
              </a:buClr>
              <a:buSzPts val="1100"/>
              <a:buNone/>
              <a:defRPr sz="1100">
                <a:solidFill>
                  <a:srgbClr val="666666"/>
                </a:solidFill>
              </a:defRPr>
            </a:lvl2pPr>
            <a:lvl3pPr lvl="2" algn="ctr" rtl="0">
              <a:lnSpc>
                <a:spcPct val="100000"/>
              </a:lnSpc>
              <a:spcBef>
                <a:spcPts val="0"/>
              </a:spcBef>
              <a:spcAft>
                <a:spcPts val="0"/>
              </a:spcAft>
              <a:buClr>
                <a:srgbClr val="666666"/>
              </a:buClr>
              <a:buSzPts val="1100"/>
              <a:buNone/>
              <a:defRPr sz="1100">
                <a:solidFill>
                  <a:srgbClr val="666666"/>
                </a:solidFill>
              </a:defRPr>
            </a:lvl3pPr>
            <a:lvl4pPr lvl="3" algn="ctr" rtl="0">
              <a:lnSpc>
                <a:spcPct val="100000"/>
              </a:lnSpc>
              <a:spcBef>
                <a:spcPts val="0"/>
              </a:spcBef>
              <a:spcAft>
                <a:spcPts val="0"/>
              </a:spcAft>
              <a:buClr>
                <a:srgbClr val="666666"/>
              </a:buClr>
              <a:buSzPts val="1100"/>
              <a:buNone/>
              <a:defRPr sz="1100">
                <a:solidFill>
                  <a:srgbClr val="666666"/>
                </a:solidFill>
              </a:defRPr>
            </a:lvl4pPr>
            <a:lvl5pPr lvl="4" algn="ctr" rtl="0">
              <a:lnSpc>
                <a:spcPct val="100000"/>
              </a:lnSpc>
              <a:spcBef>
                <a:spcPts val="0"/>
              </a:spcBef>
              <a:spcAft>
                <a:spcPts val="0"/>
              </a:spcAft>
              <a:buClr>
                <a:srgbClr val="666666"/>
              </a:buClr>
              <a:buSzPts val="1100"/>
              <a:buNone/>
              <a:defRPr sz="1100">
                <a:solidFill>
                  <a:srgbClr val="666666"/>
                </a:solidFill>
              </a:defRPr>
            </a:lvl5pPr>
            <a:lvl6pPr lvl="5" algn="ctr" rtl="0">
              <a:lnSpc>
                <a:spcPct val="100000"/>
              </a:lnSpc>
              <a:spcBef>
                <a:spcPts val="0"/>
              </a:spcBef>
              <a:spcAft>
                <a:spcPts val="0"/>
              </a:spcAft>
              <a:buClr>
                <a:srgbClr val="666666"/>
              </a:buClr>
              <a:buSzPts val="1100"/>
              <a:buNone/>
              <a:defRPr sz="1100">
                <a:solidFill>
                  <a:srgbClr val="666666"/>
                </a:solidFill>
              </a:defRPr>
            </a:lvl6pPr>
            <a:lvl7pPr lvl="6" algn="ctr" rtl="0">
              <a:lnSpc>
                <a:spcPct val="100000"/>
              </a:lnSpc>
              <a:spcBef>
                <a:spcPts val="0"/>
              </a:spcBef>
              <a:spcAft>
                <a:spcPts val="0"/>
              </a:spcAft>
              <a:buClr>
                <a:srgbClr val="666666"/>
              </a:buClr>
              <a:buSzPts val="1100"/>
              <a:buNone/>
              <a:defRPr sz="1100">
                <a:solidFill>
                  <a:srgbClr val="666666"/>
                </a:solidFill>
              </a:defRPr>
            </a:lvl7pPr>
            <a:lvl8pPr lvl="7" algn="ctr" rtl="0">
              <a:lnSpc>
                <a:spcPct val="100000"/>
              </a:lnSpc>
              <a:spcBef>
                <a:spcPts val="0"/>
              </a:spcBef>
              <a:spcAft>
                <a:spcPts val="0"/>
              </a:spcAft>
              <a:buClr>
                <a:srgbClr val="666666"/>
              </a:buClr>
              <a:buSzPts val="1100"/>
              <a:buNone/>
              <a:defRPr sz="1100">
                <a:solidFill>
                  <a:srgbClr val="666666"/>
                </a:solidFill>
              </a:defRPr>
            </a:lvl8pPr>
            <a:lvl9pPr lvl="8" algn="ctr" rtl="0">
              <a:lnSpc>
                <a:spcPct val="100000"/>
              </a:lnSpc>
              <a:spcBef>
                <a:spcPts val="0"/>
              </a:spcBef>
              <a:spcAft>
                <a:spcPts val="0"/>
              </a:spcAft>
              <a:buClr>
                <a:srgbClr val="666666"/>
              </a:buClr>
              <a:buSzPts val="1100"/>
              <a:buNone/>
              <a:defRPr sz="1100">
                <a:solidFill>
                  <a:srgbClr val="666666"/>
                </a:solidFill>
              </a:defRPr>
            </a:lvl9pPr>
          </a:lstStyle>
          <a:p>
            <a:endParaRPr/>
          </a:p>
        </p:txBody>
      </p:sp>
      <p:sp>
        <p:nvSpPr>
          <p:cNvPr id="41" name="Google Shape;41;p4"/>
          <p:cNvSpPr txBox="1">
            <a:spLocks noGrp="1"/>
          </p:cNvSpPr>
          <p:nvPr>
            <p:ph type="subTitle" idx="7"/>
          </p:nvPr>
        </p:nvSpPr>
        <p:spPr>
          <a:xfrm flipH="1">
            <a:off x="3736225" y="3059664"/>
            <a:ext cx="1671300" cy="389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rgbClr val="666666"/>
              </a:buClr>
              <a:buSzPts val="1200"/>
              <a:buFont typeface="Josefin Sans"/>
              <a:buNone/>
              <a:defRPr sz="1200" b="1">
                <a:solidFill>
                  <a:srgbClr val="666666"/>
                </a:solidFill>
                <a:latin typeface="Josefin Sans"/>
                <a:ea typeface="Josefin Sans"/>
                <a:cs typeface="Josefin Sans"/>
                <a:sym typeface="Josefin Sans"/>
              </a:defRPr>
            </a:lvl1pPr>
            <a:lvl2pPr lvl="1" algn="ctr" rtl="0">
              <a:lnSpc>
                <a:spcPct val="100000"/>
              </a:lnSpc>
              <a:spcBef>
                <a:spcPts val="0"/>
              </a:spcBef>
              <a:spcAft>
                <a:spcPts val="0"/>
              </a:spcAft>
              <a:buClr>
                <a:srgbClr val="666666"/>
              </a:buClr>
              <a:buSzPts val="1200"/>
              <a:buFont typeface="Josefin Sans"/>
              <a:buNone/>
              <a:defRPr sz="1200" b="1">
                <a:solidFill>
                  <a:srgbClr val="666666"/>
                </a:solidFill>
                <a:latin typeface="Josefin Sans"/>
                <a:ea typeface="Josefin Sans"/>
                <a:cs typeface="Josefin Sans"/>
                <a:sym typeface="Josefin Sans"/>
              </a:defRPr>
            </a:lvl2pPr>
            <a:lvl3pPr lvl="2" algn="ctr" rtl="0">
              <a:lnSpc>
                <a:spcPct val="100000"/>
              </a:lnSpc>
              <a:spcBef>
                <a:spcPts val="0"/>
              </a:spcBef>
              <a:spcAft>
                <a:spcPts val="0"/>
              </a:spcAft>
              <a:buClr>
                <a:srgbClr val="666666"/>
              </a:buClr>
              <a:buSzPts val="1200"/>
              <a:buFont typeface="Josefin Sans"/>
              <a:buNone/>
              <a:defRPr sz="1200" b="1">
                <a:solidFill>
                  <a:srgbClr val="666666"/>
                </a:solidFill>
                <a:latin typeface="Josefin Sans"/>
                <a:ea typeface="Josefin Sans"/>
                <a:cs typeface="Josefin Sans"/>
                <a:sym typeface="Josefin Sans"/>
              </a:defRPr>
            </a:lvl3pPr>
            <a:lvl4pPr lvl="3" algn="ctr" rtl="0">
              <a:lnSpc>
                <a:spcPct val="100000"/>
              </a:lnSpc>
              <a:spcBef>
                <a:spcPts val="0"/>
              </a:spcBef>
              <a:spcAft>
                <a:spcPts val="0"/>
              </a:spcAft>
              <a:buClr>
                <a:srgbClr val="666666"/>
              </a:buClr>
              <a:buSzPts val="1200"/>
              <a:buFont typeface="Josefin Sans"/>
              <a:buNone/>
              <a:defRPr sz="1200" b="1">
                <a:solidFill>
                  <a:srgbClr val="666666"/>
                </a:solidFill>
                <a:latin typeface="Josefin Sans"/>
                <a:ea typeface="Josefin Sans"/>
                <a:cs typeface="Josefin Sans"/>
                <a:sym typeface="Josefin Sans"/>
              </a:defRPr>
            </a:lvl4pPr>
            <a:lvl5pPr lvl="4" algn="ctr" rtl="0">
              <a:lnSpc>
                <a:spcPct val="100000"/>
              </a:lnSpc>
              <a:spcBef>
                <a:spcPts val="0"/>
              </a:spcBef>
              <a:spcAft>
                <a:spcPts val="0"/>
              </a:spcAft>
              <a:buClr>
                <a:srgbClr val="666666"/>
              </a:buClr>
              <a:buSzPts val="1200"/>
              <a:buFont typeface="Josefin Sans"/>
              <a:buNone/>
              <a:defRPr sz="1200" b="1">
                <a:solidFill>
                  <a:srgbClr val="666666"/>
                </a:solidFill>
                <a:latin typeface="Josefin Sans"/>
                <a:ea typeface="Josefin Sans"/>
                <a:cs typeface="Josefin Sans"/>
                <a:sym typeface="Josefin Sans"/>
              </a:defRPr>
            </a:lvl5pPr>
            <a:lvl6pPr lvl="5" algn="ctr" rtl="0">
              <a:lnSpc>
                <a:spcPct val="100000"/>
              </a:lnSpc>
              <a:spcBef>
                <a:spcPts val="0"/>
              </a:spcBef>
              <a:spcAft>
                <a:spcPts val="0"/>
              </a:spcAft>
              <a:buClr>
                <a:srgbClr val="666666"/>
              </a:buClr>
              <a:buSzPts val="1200"/>
              <a:buFont typeface="Josefin Sans"/>
              <a:buNone/>
              <a:defRPr sz="1200" b="1">
                <a:solidFill>
                  <a:srgbClr val="666666"/>
                </a:solidFill>
                <a:latin typeface="Josefin Sans"/>
                <a:ea typeface="Josefin Sans"/>
                <a:cs typeface="Josefin Sans"/>
                <a:sym typeface="Josefin Sans"/>
              </a:defRPr>
            </a:lvl6pPr>
            <a:lvl7pPr lvl="6" algn="ctr" rtl="0">
              <a:lnSpc>
                <a:spcPct val="100000"/>
              </a:lnSpc>
              <a:spcBef>
                <a:spcPts val="0"/>
              </a:spcBef>
              <a:spcAft>
                <a:spcPts val="0"/>
              </a:spcAft>
              <a:buClr>
                <a:srgbClr val="666666"/>
              </a:buClr>
              <a:buSzPts val="1200"/>
              <a:buFont typeface="Josefin Sans"/>
              <a:buNone/>
              <a:defRPr sz="1200" b="1">
                <a:solidFill>
                  <a:srgbClr val="666666"/>
                </a:solidFill>
                <a:latin typeface="Josefin Sans"/>
                <a:ea typeface="Josefin Sans"/>
                <a:cs typeface="Josefin Sans"/>
                <a:sym typeface="Josefin Sans"/>
              </a:defRPr>
            </a:lvl7pPr>
            <a:lvl8pPr lvl="7" algn="ctr" rtl="0">
              <a:lnSpc>
                <a:spcPct val="100000"/>
              </a:lnSpc>
              <a:spcBef>
                <a:spcPts val="0"/>
              </a:spcBef>
              <a:spcAft>
                <a:spcPts val="0"/>
              </a:spcAft>
              <a:buClr>
                <a:srgbClr val="666666"/>
              </a:buClr>
              <a:buSzPts val="1200"/>
              <a:buFont typeface="Josefin Sans"/>
              <a:buNone/>
              <a:defRPr sz="1200" b="1">
                <a:solidFill>
                  <a:srgbClr val="666666"/>
                </a:solidFill>
                <a:latin typeface="Josefin Sans"/>
                <a:ea typeface="Josefin Sans"/>
                <a:cs typeface="Josefin Sans"/>
                <a:sym typeface="Josefin Sans"/>
              </a:defRPr>
            </a:lvl8pPr>
            <a:lvl9pPr lvl="8" algn="ctr" rtl="0">
              <a:lnSpc>
                <a:spcPct val="100000"/>
              </a:lnSpc>
              <a:spcBef>
                <a:spcPts val="0"/>
              </a:spcBef>
              <a:spcAft>
                <a:spcPts val="0"/>
              </a:spcAft>
              <a:buClr>
                <a:srgbClr val="666666"/>
              </a:buClr>
              <a:buSzPts val="1200"/>
              <a:buFont typeface="Josefin Sans"/>
              <a:buNone/>
              <a:defRPr sz="1200" b="1">
                <a:solidFill>
                  <a:srgbClr val="666666"/>
                </a:solidFill>
                <a:latin typeface="Josefin Sans"/>
                <a:ea typeface="Josefin Sans"/>
                <a:cs typeface="Josefin Sans"/>
                <a:sym typeface="Josefin Sans"/>
              </a:defRPr>
            </a:lvl9pPr>
          </a:lstStyle>
          <a:p>
            <a:endParaRPr/>
          </a:p>
        </p:txBody>
      </p:sp>
      <p:sp>
        <p:nvSpPr>
          <p:cNvPr id="42" name="Google Shape;42;p4"/>
          <p:cNvSpPr txBox="1">
            <a:spLocks noGrp="1"/>
          </p:cNvSpPr>
          <p:nvPr>
            <p:ph type="subTitle" idx="8"/>
          </p:nvPr>
        </p:nvSpPr>
        <p:spPr>
          <a:xfrm>
            <a:off x="3736500" y="3314263"/>
            <a:ext cx="1671000" cy="389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666666"/>
              </a:buClr>
              <a:buSzPts val="1100"/>
              <a:buNone/>
              <a:defRPr sz="1100">
                <a:solidFill>
                  <a:srgbClr val="666666"/>
                </a:solidFill>
              </a:defRPr>
            </a:lvl1pPr>
            <a:lvl2pPr lvl="1" algn="ctr" rtl="0">
              <a:lnSpc>
                <a:spcPct val="100000"/>
              </a:lnSpc>
              <a:spcBef>
                <a:spcPts val="0"/>
              </a:spcBef>
              <a:spcAft>
                <a:spcPts val="0"/>
              </a:spcAft>
              <a:buClr>
                <a:srgbClr val="666666"/>
              </a:buClr>
              <a:buSzPts val="1100"/>
              <a:buNone/>
              <a:defRPr sz="1100">
                <a:solidFill>
                  <a:srgbClr val="666666"/>
                </a:solidFill>
              </a:defRPr>
            </a:lvl2pPr>
            <a:lvl3pPr lvl="2" algn="ctr" rtl="0">
              <a:lnSpc>
                <a:spcPct val="100000"/>
              </a:lnSpc>
              <a:spcBef>
                <a:spcPts val="0"/>
              </a:spcBef>
              <a:spcAft>
                <a:spcPts val="0"/>
              </a:spcAft>
              <a:buClr>
                <a:srgbClr val="666666"/>
              </a:buClr>
              <a:buSzPts val="1100"/>
              <a:buNone/>
              <a:defRPr sz="1100">
                <a:solidFill>
                  <a:srgbClr val="666666"/>
                </a:solidFill>
              </a:defRPr>
            </a:lvl3pPr>
            <a:lvl4pPr lvl="3" algn="ctr" rtl="0">
              <a:lnSpc>
                <a:spcPct val="100000"/>
              </a:lnSpc>
              <a:spcBef>
                <a:spcPts val="0"/>
              </a:spcBef>
              <a:spcAft>
                <a:spcPts val="0"/>
              </a:spcAft>
              <a:buClr>
                <a:srgbClr val="666666"/>
              </a:buClr>
              <a:buSzPts val="1100"/>
              <a:buNone/>
              <a:defRPr sz="1100">
                <a:solidFill>
                  <a:srgbClr val="666666"/>
                </a:solidFill>
              </a:defRPr>
            </a:lvl4pPr>
            <a:lvl5pPr lvl="4" algn="ctr" rtl="0">
              <a:lnSpc>
                <a:spcPct val="100000"/>
              </a:lnSpc>
              <a:spcBef>
                <a:spcPts val="0"/>
              </a:spcBef>
              <a:spcAft>
                <a:spcPts val="0"/>
              </a:spcAft>
              <a:buClr>
                <a:srgbClr val="666666"/>
              </a:buClr>
              <a:buSzPts val="1100"/>
              <a:buNone/>
              <a:defRPr sz="1100">
                <a:solidFill>
                  <a:srgbClr val="666666"/>
                </a:solidFill>
              </a:defRPr>
            </a:lvl5pPr>
            <a:lvl6pPr lvl="5" algn="ctr" rtl="0">
              <a:lnSpc>
                <a:spcPct val="100000"/>
              </a:lnSpc>
              <a:spcBef>
                <a:spcPts val="0"/>
              </a:spcBef>
              <a:spcAft>
                <a:spcPts val="0"/>
              </a:spcAft>
              <a:buClr>
                <a:srgbClr val="666666"/>
              </a:buClr>
              <a:buSzPts val="1100"/>
              <a:buNone/>
              <a:defRPr sz="1100">
                <a:solidFill>
                  <a:srgbClr val="666666"/>
                </a:solidFill>
              </a:defRPr>
            </a:lvl6pPr>
            <a:lvl7pPr lvl="6" algn="ctr" rtl="0">
              <a:lnSpc>
                <a:spcPct val="100000"/>
              </a:lnSpc>
              <a:spcBef>
                <a:spcPts val="0"/>
              </a:spcBef>
              <a:spcAft>
                <a:spcPts val="0"/>
              </a:spcAft>
              <a:buClr>
                <a:srgbClr val="666666"/>
              </a:buClr>
              <a:buSzPts val="1100"/>
              <a:buNone/>
              <a:defRPr sz="1100">
                <a:solidFill>
                  <a:srgbClr val="666666"/>
                </a:solidFill>
              </a:defRPr>
            </a:lvl7pPr>
            <a:lvl8pPr lvl="7" algn="ctr" rtl="0">
              <a:lnSpc>
                <a:spcPct val="100000"/>
              </a:lnSpc>
              <a:spcBef>
                <a:spcPts val="0"/>
              </a:spcBef>
              <a:spcAft>
                <a:spcPts val="0"/>
              </a:spcAft>
              <a:buClr>
                <a:srgbClr val="666666"/>
              </a:buClr>
              <a:buSzPts val="1100"/>
              <a:buNone/>
              <a:defRPr sz="1100">
                <a:solidFill>
                  <a:srgbClr val="666666"/>
                </a:solidFill>
              </a:defRPr>
            </a:lvl8pPr>
            <a:lvl9pPr lvl="8" algn="ctr" rtl="0">
              <a:lnSpc>
                <a:spcPct val="100000"/>
              </a:lnSpc>
              <a:spcBef>
                <a:spcPts val="0"/>
              </a:spcBef>
              <a:spcAft>
                <a:spcPts val="0"/>
              </a:spcAft>
              <a:buClr>
                <a:srgbClr val="666666"/>
              </a:buClr>
              <a:buSzPts val="1100"/>
              <a:buNone/>
              <a:defRPr sz="1100">
                <a:solidFill>
                  <a:srgbClr val="666666"/>
                </a:solidFill>
              </a:defRPr>
            </a:lvl9pPr>
          </a:lstStyle>
          <a:p>
            <a:endParaRPr/>
          </a:p>
        </p:txBody>
      </p:sp>
      <p:sp>
        <p:nvSpPr>
          <p:cNvPr id="43" name="Google Shape;43;p4"/>
          <p:cNvSpPr txBox="1">
            <a:spLocks noGrp="1"/>
          </p:cNvSpPr>
          <p:nvPr>
            <p:ph type="ctrTitle"/>
          </p:nvPr>
        </p:nvSpPr>
        <p:spPr>
          <a:xfrm>
            <a:off x="6105025" y="1739250"/>
            <a:ext cx="2199300" cy="16650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666666"/>
              </a:buClr>
              <a:buSzPts val="1800"/>
              <a:buFont typeface="Josefin Sans"/>
              <a:buNone/>
              <a:defRPr sz="1800" b="1">
                <a:solidFill>
                  <a:srgbClr val="666666"/>
                </a:solidFill>
                <a:latin typeface="Josefin Sans"/>
                <a:ea typeface="Josefin Sans"/>
                <a:cs typeface="Josefin Sans"/>
                <a:sym typeface="Josefin Sans"/>
              </a:defRPr>
            </a:lvl1pPr>
            <a:lvl2pPr lvl="1" algn="r" rtl="0">
              <a:spcBef>
                <a:spcPts val="0"/>
              </a:spcBef>
              <a:spcAft>
                <a:spcPts val="0"/>
              </a:spcAft>
              <a:buClr>
                <a:srgbClr val="666666"/>
              </a:buClr>
              <a:buSzPts val="2400"/>
              <a:buNone/>
              <a:defRPr sz="2400">
                <a:solidFill>
                  <a:srgbClr val="666666"/>
                </a:solidFill>
              </a:defRPr>
            </a:lvl2pPr>
            <a:lvl3pPr lvl="2" algn="r" rtl="0">
              <a:spcBef>
                <a:spcPts val="0"/>
              </a:spcBef>
              <a:spcAft>
                <a:spcPts val="0"/>
              </a:spcAft>
              <a:buClr>
                <a:srgbClr val="666666"/>
              </a:buClr>
              <a:buSzPts val="2400"/>
              <a:buNone/>
              <a:defRPr sz="2400">
                <a:solidFill>
                  <a:srgbClr val="666666"/>
                </a:solidFill>
              </a:defRPr>
            </a:lvl3pPr>
            <a:lvl4pPr lvl="3" algn="r" rtl="0">
              <a:spcBef>
                <a:spcPts val="0"/>
              </a:spcBef>
              <a:spcAft>
                <a:spcPts val="0"/>
              </a:spcAft>
              <a:buClr>
                <a:srgbClr val="666666"/>
              </a:buClr>
              <a:buSzPts val="2400"/>
              <a:buNone/>
              <a:defRPr sz="2400">
                <a:solidFill>
                  <a:srgbClr val="666666"/>
                </a:solidFill>
              </a:defRPr>
            </a:lvl4pPr>
            <a:lvl5pPr lvl="4" algn="r" rtl="0">
              <a:spcBef>
                <a:spcPts val="0"/>
              </a:spcBef>
              <a:spcAft>
                <a:spcPts val="0"/>
              </a:spcAft>
              <a:buClr>
                <a:srgbClr val="666666"/>
              </a:buClr>
              <a:buSzPts val="2400"/>
              <a:buNone/>
              <a:defRPr sz="2400">
                <a:solidFill>
                  <a:srgbClr val="666666"/>
                </a:solidFill>
              </a:defRPr>
            </a:lvl5pPr>
            <a:lvl6pPr lvl="5" algn="r" rtl="0">
              <a:spcBef>
                <a:spcPts val="0"/>
              </a:spcBef>
              <a:spcAft>
                <a:spcPts val="0"/>
              </a:spcAft>
              <a:buClr>
                <a:srgbClr val="666666"/>
              </a:buClr>
              <a:buSzPts val="2400"/>
              <a:buNone/>
              <a:defRPr sz="2400">
                <a:solidFill>
                  <a:srgbClr val="666666"/>
                </a:solidFill>
              </a:defRPr>
            </a:lvl6pPr>
            <a:lvl7pPr lvl="6" algn="r" rtl="0">
              <a:spcBef>
                <a:spcPts val="0"/>
              </a:spcBef>
              <a:spcAft>
                <a:spcPts val="0"/>
              </a:spcAft>
              <a:buClr>
                <a:srgbClr val="666666"/>
              </a:buClr>
              <a:buSzPts val="2400"/>
              <a:buNone/>
              <a:defRPr sz="2400">
                <a:solidFill>
                  <a:srgbClr val="666666"/>
                </a:solidFill>
              </a:defRPr>
            </a:lvl7pPr>
            <a:lvl8pPr lvl="7" algn="r" rtl="0">
              <a:spcBef>
                <a:spcPts val="0"/>
              </a:spcBef>
              <a:spcAft>
                <a:spcPts val="0"/>
              </a:spcAft>
              <a:buClr>
                <a:srgbClr val="666666"/>
              </a:buClr>
              <a:buSzPts val="2400"/>
              <a:buNone/>
              <a:defRPr sz="2400">
                <a:solidFill>
                  <a:srgbClr val="666666"/>
                </a:solidFill>
              </a:defRPr>
            </a:lvl8pPr>
            <a:lvl9pPr lvl="8" algn="r" rtl="0">
              <a:spcBef>
                <a:spcPts val="0"/>
              </a:spcBef>
              <a:spcAft>
                <a:spcPts val="0"/>
              </a:spcAft>
              <a:buClr>
                <a:srgbClr val="666666"/>
              </a:buClr>
              <a:buSzPts val="2400"/>
              <a:buNone/>
              <a:defRPr sz="2400">
                <a:solidFill>
                  <a:srgbClr val="666666"/>
                </a:solidFill>
              </a:defRPr>
            </a:lvl9pPr>
          </a:lstStyle>
          <a:p>
            <a:endParaRPr/>
          </a:p>
        </p:txBody>
      </p:sp>
      <p:sp>
        <p:nvSpPr>
          <p:cNvPr id="44" name="Google Shape;44;p4"/>
          <p:cNvSpPr txBox="1">
            <a:spLocks noGrp="1"/>
          </p:cNvSpPr>
          <p:nvPr>
            <p:ph type="sldNum" idx="12"/>
          </p:nvPr>
        </p:nvSpPr>
        <p:spPr>
          <a:xfrm>
            <a:off x="8595300" y="2303100"/>
            <a:ext cx="548700" cy="537300"/>
          </a:xfrm>
          <a:prstGeom prst="rect">
            <a:avLst/>
          </a:prstGeom>
          <a:solidFill>
            <a:srgbClr val="6F40A8"/>
          </a:solidFill>
        </p:spPr>
        <p:txBody>
          <a:bodyPr spcFirstLastPara="1" wrap="square" lIns="91425" tIns="91425" rIns="91425" bIns="91425" anchor="ctr" anchorCtr="0">
            <a:noAutofit/>
          </a:bodyPr>
          <a:lstStyle>
            <a:lvl1pPr lvl="0" algn="ctr" rtl="0">
              <a:buNone/>
              <a:defRPr b="1">
                <a:solidFill>
                  <a:srgbClr val="FFFFFF"/>
                </a:solidFill>
                <a:latin typeface="Josefin Sans"/>
                <a:ea typeface="Josefin Sans"/>
                <a:cs typeface="Josefin Sans"/>
                <a:sym typeface="Josefin Sans"/>
              </a:defRPr>
            </a:lvl1pPr>
            <a:lvl2pPr lvl="1" algn="ctr" rtl="0">
              <a:buNone/>
              <a:defRPr b="1">
                <a:solidFill>
                  <a:srgbClr val="FFFFFF"/>
                </a:solidFill>
                <a:latin typeface="Josefin Sans"/>
                <a:ea typeface="Josefin Sans"/>
                <a:cs typeface="Josefin Sans"/>
                <a:sym typeface="Josefin Sans"/>
              </a:defRPr>
            </a:lvl2pPr>
            <a:lvl3pPr lvl="2" algn="ctr" rtl="0">
              <a:buNone/>
              <a:defRPr b="1">
                <a:solidFill>
                  <a:srgbClr val="FFFFFF"/>
                </a:solidFill>
                <a:latin typeface="Josefin Sans"/>
                <a:ea typeface="Josefin Sans"/>
                <a:cs typeface="Josefin Sans"/>
                <a:sym typeface="Josefin Sans"/>
              </a:defRPr>
            </a:lvl3pPr>
            <a:lvl4pPr lvl="3" algn="ctr" rtl="0">
              <a:buNone/>
              <a:defRPr b="1">
                <a:solidFill>
                  <a:srgbClr val="FFFFFF"/>
                </a:solidFill>
                <a:latin typeface="Josefin Sans"/>
                <a:ea typeface="Josefin Sans"/>
                <a:cs typeface="Josefin Sans"/>
                <a:sym typeface="Josefin Sans"/>
              </a:defRPr>
            </a:lvl4pPr>
            <a:lvl5pPr lvl="4" algn="ctr" rtl="0">
              <a:buNone/>
              <a:defRPr b="1">
                <a:solidFill>
                  <a:srgbClr val="FFFFFF"/>
                </a:solidFill>
                <a:latin typeface="Josefin Sans"/>
                <a:ea typeface="Josefin Sans"/>
                <a:cs typeface="Josefin Sans"/>
                <a:sym typeface="Josefin Sans"/>
              </a:defRPr>
            </a:lvl5pPr>
            <a:lvl6pPr lvl="5" algn="ctr" rtl="0">
              <a:buNone/>
              <a:defRPr b="1">
                <a:solidFill>
                  <a:srgbClr val="FFFFFF"/>
                </a:solidFill>
                <a:latin typeface="Josefin Sans"/>
                <a:ea typeface="Josefin Sans"/>
                <a:cs typeface="Josefin Sans"/>
                <a:sym typeface="Josefin Sans"/>
              </a:defRPr>
            </a:lvl6pPr>
            <a:lvl7pPr lvl="6" algn="ctr" rtl="0">
              <a:buNone/>
              <a:defRPr b="1">
                <a:solidFill>
                  <a:srgbClr val="FFFFFF"/>
                </a:solidFill>
                <a:latin typeface="Josefin Sans"/>
                <a:ea typeface="Josefin Sans"/>
                <a:cs typeface="Josefin Sans"/>
                <a:sym typeface="Josefin Sans"/>
              </a:defRPr>
            </a:lvl7pPr>
            <a:lvl8pPr lvl="7" algn="ctr" rtl="0">
              <a:buNone/>
              <a:defRPr b="1">
                <a:solidFill>
                  <a:srgbClr val="FFFFFF"/>
                </a:solidFill>
                <a:latin typeface="Josefin Sans"/>
                <a:ea typeface="Josefin Sans"/>
                <a:cs typeface="Josefin Sans"/>
                <a:sym typeface="Josefin Sans"/>
              </a:defRPr>
            </a:lvl8pPr>
            <a:lvl9pPr lvl="8" algn="ctr" rtl="0">
              <a:buNone/>
              <a:defRPr b="1">
                <a:solidFill>
                  <a:srgbClr val="FFFFFF"/>
                </a:solidFill>
                <a:latin typeface="Josefin Sans"/>
                <a:ea typeface="Josefin Sans"/>
                <a:cs typeface="Josefin Sans"/>
                <a:sym typeface="Josefin Sans"/>
              </a:defRPr>
            </a:lvl9pPr>
          </a:lstStyle>
          <a:p>
            <a:pPr marL="0" lvl="0" indent="0" algn="ctr" rtl="0">
              <a:spcBef>
                <a:spcPts val="0"/>
              </a:spcBef>
              <a:spcAft>
                <a:spcPts val="0"/>
              </a:spcAft>
              <a:buNone/>
            </a:pPr>
            <a:fld id="{00000000-1234-1234-1234-123412341234}" type="slidenum">
              <a:rPr lang="es"/>
              <a:t>‹#›</a:t>
            </a:fld>
            <a:endParaRPr/>
          </a:p>
        </p:txBody>
      </p:sp>
    </p:spTree>
  </p:cSld>
  <p:clrMapOvr>
    <a:masterClrMapping/>
  </p:clrMapOvr>
  <p:extLst>
    <p:ext uri="{DCECCB84-F9BA-43D5-87BE-67443E8EF086}">
      <p15:sldGuideLst xmlns:p15="http://schemas.microsoft.com/office/powerpoint/2012/main">
        <p15:guide id="1" orient="horz" pos="454">
          <p15:clr>
            <a:srgbClr val="FA7B17"/>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SUBTITLE 1">
  <p:cSld name="CUSTOM_4_4">
    <p:spTree>
      <p:nvGrpSpPr>
        <p:cNvPr id="1" name="Shape 45"/>
        <p:cNvGrpSpPr/>
        <p:nvPr/>
      </p:nvGrpSpPr>
      <p:grpSpPr>
        <a:xfrm>
          <a:off x="0" y="0"/>
          <a:ext cx="0" cy="0"/>
          <a:chOff x="0" y="0"/>
          <a:chExt cx="0" cy="0"/>
        </a:xfrm>
      </p:grpSpPr>
      <p:pic>
        <p:nvPicPr>
          <p:cNvPr id="46" name="Google Shape;46;p5"/>
          <p:cNvPicPr preferRelativeResize="0"/>
          <p:nvPr/>
        </p:nvPicPr>
        <p:blipFill>
          <a:blip r:embed="rId2">
            <a:alphaModFix/>
          </a:blip>
          <a:stretch>
            <a:fillRect/>
          </a:stretch>
        </p:blipFill>
        <p:spPr>
          <a:xfrm>
            <a:off x="312450" y="263425"/>
            <a:ext cx="8519104" cy="4616652"/>
          </a:xfrm>
          <a:prstGeom prst="rect">
            <a:avLst/>
          </a:prstGeom>
          <a:noFill/>
          <a:ln>
            <a:noFill/>
          </a:ln>
        </p:spPr>
      </p:pic>
      <p:sp>
        <p:nvSpPr>
          <p:cNvPr id="47" name="Google Shape;47;p5"/>
          <p:cNvSpPr/>
          <p:nvPr/>
        </p:nvSpPr>
        <p:spPr>
          <a:xfrm>
            <a:off x="0" y="1301200"/>
            <a:ext cx="8041200" cy="2541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5"/>
          <p:cNvSpPr/>
          <p:nvPr/>
        </p:nvSpPr>
        <p:spPr>
          <a:xfrm>
            <a:off x="0" y="1301250"/>
            <a:ext cx="8041200" cy="2541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5"/>
          <p:cNvSpPr txBox="1">
            <a:spLocks noGrp="1"/>
          </p:cNvSpPr>
          <p:nvPr>
            <p:ph type="subTitle" idx="1"/>
          </p:nvPr>
        </p:nvSpPr>
        <p:spPr>
          <a:xfrm>
            <a:off x="4548074" y="2303100"/>
            <a:ext cx="2564700" cy="537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rgbClr val="6F40A8"/>
              </a:buClr>
              <a:buSzPts val="1200"/>
              <a:buNone/>
              <a:defRPr sz="1200">
                <a:solidFill>
                  <a:srgbClr val="6F40A8"/>
                </a:solidFill>
              </a:defRPr>
            </a:lvl1pPr>
            <a:lvl2pPr lvl="1" rtl="0">
              <a:lnSpc>
                <a:spcPct val="100000"/>
              </a:lnSpc>
              <a:spcBef>
                <a:spcPts val="0"/>
              </a:spcBef>
              <a:spcAft>
                <a:spcPts val="0"/>
              </a:spcAft>
              <a:buClr>
                <a:srgbClr val="FFFFFF"/>
              </a:buClr>
              <a:buSzPts val="1400"/>
              <a:buNone/>
              <a:defRPr>
                <a:solidFill>
                  <a:srgbClr val="FFFFFF"/>
                </a:solidFill>
              </a:defRPr>
            </a:lvl2pPr>
            <a:lvl3pPr lvl="2" rtl="0">
              <a:lnSpc>
                <a:spcPct val="100000"/>
              </a:lnSpc>
              <a:spcBef>
                <a:spcPts val="0"/>
              </a:spcBef>
              <a:spcAft>
                <a:spcPts val="0"/>
              </a:spcAft>
              <a:buClr>
                <a:srgbClr val="FFFFFF"/>
              </a:buClr>
              <a:buSzPts val="1400"/>
              <a:buNone/>
              <a:defRPr>
                <a:solidFill>
                  <a:srgbClr val="FFFFFF"/>
                </a:solidFill>
              </a:defRPr>
            </a:lvl3pPr>
            <a:lvl4pPr lvl="3" rtl="0">
              <a:lnSpc>
                <a:spcPct val="100000"/>
              </a:lnSpc>
              <a:spcBef>
                <a:spcPts val="0"/>
              </a:spcBef>
              <a:spcAft>
                <a:spcPts val="0"/>
              </a:spcAft>
              <a:buClr>
                <a:srgbClr val="FFFFFF"/>
              </a:buClr>
              <a:buSzPts val="1400"/>
              <a:buNone/>
              <a:defRPr>
                <a:solidFill>
                  <a:srgbClr val="FFFFFF"/>
                </a:solidFill>
              </a:defRPr>
            </a:lvl4pPr>
            <a:lvl5pPr lvl="4" rtl="0">
              <a:lnSpc>
                <a:spcPct val="100000"/>
              </a:lnSpc>
              <a:spcBef>
                <a:spcPts val="0"/>
              </a:spcBef>
              <a:spcAft>
                <a:spcPts val="0"/>
              </a:spcAft>
              <a:buClr>
                <a:srgbClr val="FFFFFF"/>
              </a:buClr>
              <a:buSzPts val="1400"/>
              <a:buNone/>
              <a:defRPr>
                <a:solidFill>
                  <a:srgbClr val="FFFFFF"/>
                </a:solidFill>
              </a:defRPr>
            </a:lvl5pPr>
            <a:lvl6pPr lvl="5" rtl="0">
              <a:lnSpc>
                <a:spcPct val="100000"/>
              </a:lnSpc>
              <a:spcBef>
                <a:spcPts val="0"/>
              </a:spcBef>
              <a:spcAft>
                <a:spcPts val="0"/>
              </a:spcAft>
              <a:buClr>
                <a:srgbClr val="FFFFFF"/>
              </a:buClr>
              <a:buSzPts val="1200"/>
              <a:buNone/>
              <a:defRPr sz="1200">
                <a:solidFill>
                  <a:srgbClr val="FFFFFF"/>
                </a:solidFill>
              </a:defRPr>
            </a:lvl6pPr>
            <a:lvl7pPr lvl="6" rtl="0">
              <a:lnSpc>
                <a:spcPct val="100000"/>
              </a:lnSpc>
              <a:spcBef>
                <a:spcPts val="0"/>
              </a:spcBef>
              <a:spcAft>
                <a:spcPts val="0"/>
              </a:spcAft>
              <a:buClr>
                <a:srgbClr val="FFFFFF"/>
              </a:buClr>
              <a:buSzPts val="1200"/>
              <a:buNone/>
              <a:defRPr sz="1200">
                <a:solidFill>
                  <a:srgbClr val="FFFFFF"/>
                </a:solidFill>
              </a:defRPr>
            </a:lvl7pPr>
            <a:lvl8pPr lvl="7" rtl="0">
              <a:lnSpc>
                <a:spcPct val="100000"/>
              </a:lnSpc>
              <a:spcBef>
                <a:spcPts val="0"/>
              </a:spcBef>
              <a:spcAft>
                <a:spcPts val="0"/>
              </a:spcAft>
              <a:buClr>
                <a:srgbClr val="FFFFFF"/>
              </a:buClr>
              <a:buSzPts val="1200"/>
              <a:buNone/>
              <a:defRPr sz="1200">
                <a:solidFill>
                  <a:srgbClr val="FFFFFF"/>
                </a:solidFill>
              </a:defRPr>
            </a:lvl8pPr>
            <a:lvl9pPr lvl="8" rtl="0">
              <a:lnSpc>
                <a:spcPct val="100000"/>
              </a:lnSpc>
              <a:spcBef>
                <a:spcPts val="0"/>
              </a:spcBef>
              <a:spcAft>
                <a:spcPts val="0"/>
              </a:spcAft>
              <a:buClr>
                <a:srgbClr val="FFFFFF"/>
              </a:buClr>
              <a:buSzPts val="1200"/>
              <a:buNone/>
              <a:defRPr sz="1200">
                <a:solidFill>
                  <a:srgbClr val="FFFFFF"/>
                </a:solidFill>
              </a:defRPr>
            </a:lvl9pPr>
          </a:lstStyle>
          <a:p>
            <a:endParaRPr/>
          </a:p>
        </p:txBody>
      </p:sp>
      <p:sp>
        <p:nvSpPr>
          <p:cNvPr id="50" name="Google Shape;50;p5"/>
          <p:cNvSpPr txBox="1">
            <a:spLocks noGrp="1"/>
          </p:cNvSpPr>
          <p:nvPr>
            <p:ph type="ctrTitle"/>
          </p:nvPr>
        </p:nvSpPr>
        <p:spPr>
          <a:xfrm>
            <a:off x="610142" y="1545450"/>
            <a:ext cx="3717600" cy="20526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6F40A8"/>
              </a:buClr>
              <a:buSzPts val="3600"/>
              <a:buNone/>
              <a:defRPr sz="3600">
                <a:solidFill>
                  <a:srgbClr val="6F40A8"/>
                </a:solidFill>
              </a:defRPr>
            </a:lvl1pPr>
            <a:lvl2pPr lvl="1" algn="r" rtl="0">
              <a:spcBef>
                <a:spcPts val="0"/>
              </a:spcBef>
              <a:spcAft>
                <a:spcPts val="0"/>
              </a:spcAft>
              <a:buClr>
                <a:srgbClr val="FFFFFF"/>
              </a:buClr>
              <a:buSzPts val="3600"/>
              <a:buNone/>
              <a:defRPr sz="3600">
                <a:solidFill>
                  <a:srgbClr val="FFFFFF"/>
                </a:solidFill>
              </a:defRPr>
            </a:lvl2pPr>
            <a:lvl3pPr lvl="2" algn="r" rtl="0">
              <a:spcBef>
                <a:spcPts val="0"/>
              </a:spcBef>
              <a:spcAft>
                <a:spcPts val="0"/>
              </a:spcAft>
              <a:buClr>
                <a:srgbClr val="FFFFFF"/>
              </a:buClr>
              <a:buSzPts val="3600"/>
              <a:buNone/>
              <a:defRPr sz="3600">
                <a:solidFill>
                  <a:srgbClr val="FFFFFF"/>
                </a:solidFill>
              </a:defRPr>
            </a:lvl3pPr>
            <a:lvl4pPr lvl="3" algn="r" rtl="0">
              <a:spcBef>
                <a:spcPts val="0"/>
              </a:spcBef>
              <a:spcAft>
                <a:spcPts val="0"/>
              </a:spcAft>
              <a:buClr>
                <a:srgbClr val="FFFFFF"/>
              </a:buClr>
              <a:buSzPts val="3600"/>
              <a:buNone/>
              <a:defRPr sz="3600">
                <a:solidFill>
                  <a:srgbClr val="FFFFFF"/>
                </a:solidFill>
              </a:defRPr>
            </a:lvl4pPr>
            <a:lvl5pPr lvl="4" algn="r" rtl="0">
              <a:spcBef>
                <a:spcPts val="0"/>
              </a:spcBef>
              <a:spcAft>
                <a:spcPts val="0"/>
              </a:spcAft>
              <a:buClr>
                <a:srgbClr val="FFFFFF"/>
              </a:buClr>
              <a:buSzPts val="3600"/>
              <a:buNone/>
              <a:defRPr sz="3600">
                <a:solidFill>
                  <a:srgbClr val="FFFFFF"/>
                </a:solidFill>
              </a:defRPr>
            </a:lvl5pPr>
            <a:lvl6pPr lvl="5" algn="r" rtl="0">
              <a:spcBef>
                <a:spcPts val="0"/>
              </a:spcBef>
              <a:spcAft>
                <a:spcPts val="0"/>
              </a:spcAft>
              <a:buClr>
                <a:srgbClr val="FFFFFF"/>
              </a:buClr>
              <a:buSzPts val="3600"/>
              <a:buNone/>
              <a:defRPr sz="3600">
                <a:solidFill>
                  <a:srgbClr val="FFFFFF"/>
                </a:solidFill>
              </a:defRPr>
            </a:lvl6pPr>
            <a:lvl7pPr lvl="6" algn="r" rtl="0">
              <a:spcBef>
                <a:spcPts val="0"/>
              </a:spcBef>
              <a:spcAft>
                <a:spcPts val="0"/>
              </a:spcAft>
              <a:buClr>
                <a:srgbClr val="FFFFFF"/>
              </a:buClr>
              <a:buSzPts val="3600"/>
              <a:buNone/>
              <a:defRPr sz="3600">
                <a:solidFill>
                  <a:srgbClr val="FFFFFF"/>
                </a:solidFill>
              </a:defRPr>
            </a:lvl7pPr>
            <a:lvl8pPr lvl="7" algn="r" rtl="0">
              <a:spcBef>
                <a:spcPts val="0"/>
              </a:spcBef>
              <a:spcAft>
                <a:spcPts val="0"/>
              </a:spcAft>
              <a:buClr>
                <a:srgbClr val="FFFFFF"/>
              </a:buClr>
              <a:buSzPts val="3600"/>
              <a:buNone/>
              <a:defRPr sz="3600">
                <a:solidFill>
                  <a:srgbClr val="FFFFFF"/>
                </a:solidFill>
              </a:defRPr>
            </a:lvl8pPr>
            <a:lvl9pPr lvl="8" algn="r" rtl="0">
              <a:spcBef>
                <a:spcPts val="0"/>
              </a:spcBef>
              <a:spcAft>
                <a:spcPts val="0"/>
              </a:spcAft>
              <a:buClr>
                <a:srgbClr val="FFFFFF"/>
              </a:buClr>
              <a:buSzPts val="3600"/>
              <a:buNone/>
              <a:defRPr sz="3600">
                <a:solidFill>
                  <a:srgbClr val="FFFFFF"/>
                </a:solidFill>
              </a:defRPr>
            </a:lvl9pPr>
          </a:lstStyle>
          <a:p>
            <a:endParaRPr/>
          </a:p>
        </p:txBody>
      </p:sp>
      <p:sp>
        <p:nvSpPr>
          <p:cNvPr id="51" name="Google Shape;51;p5"/>
          <p:cNvSpPr txBox="1">
            <a:spLocks noGrp="1"/>
          </p:cNvSpPr>
          <p:nvPr>
            <p:ph type="sldNum" idx="12"/>
          </p:nvPr>
        </p:nvSpPr>
        <p:spPr>
          <a:xfrm>
            <a:off x="8595300" y="2303100"/>
            <a:ext cx="548700" cy="537300"/>
          </a:xfrm>
          <a:prstGeom prst="rect">
            <a:avLst/>
          </a:prstGeom>
          <a:solidFill>
            <a:srgbClr val="6F40A8"/>
          </a:solidFill>
        </p:spPr>
        <p:txBody>
          <a:bodyPr spcFirstLastPara="1" wrap="square" lIns="91425" tIns="91425" rIns="91425" bIns="91425" anchor="ctr" anchorCtr="0">
            <a:noAutofit/>
          </a:bodyPr>
          <a:lstStyle>
            <a:lvl1pPr lvl="0" algn="ctr" rtl="0">
              <a:buNone/>
              <a:defRPr b="1">
                <a:solidFill>
                  <a:srgbClr val="FFFFFF"/>
                </a:solidFill>
                <a:latin typeface="Josefin Sans"/>
                <a:ea typeface="Josefin Sans"/>
                <a:cs typeface="Josefin Sans"/>
                <a:sym typeface="Josefin Sans"/>
              </a:defRPr>
            </a:lvl1pPr>
            <a:lvl2pPr lvl="1" algn="ctr" rtl="0">
              <a:buNone/>
              <a:defRPr b="1">
                <a:solidFill>
                  <a:srgbClr val="FFFFFF"/>
                </a:solidFill>
                <a:latin typeface="Josefin Sans"/>
                <a:ea typeface="Josefin Sans"/>
                <a:cs typeface="Josefin Sans"/>
                <a:sym typeface="Josefin Sans"/>
              </a:defRPr>
            </a:lvl2pPr>
            <a:lvl3pPr lvl="2" algn="ctr" rtl="0">
              <a:buNone/>
              <a:defRPr b="1">
                <a:solidFill>
                  <a:srgbClr val="FFFFFF"/>
                </a:solidFill>
                <a:latin typeface="Josefin Sans"/>
                <a:ea typeface="Josefin Sans"/>
                <a:cs typeface="Josefin Sans"/>
                <a:sym typeface="Josefin Sans"/>
              </a:defRPr>
            </a:lvl3pPr>
            <a:lvl4pPr lvl="3" algn="ctr" rtl="0">
              <a:buNone/>
              <a:defRPr b="1">
                <a:solidFill>
                  <a:srgbClr val="FFFFFF"/>
                </a:solidFill>
                <a:latin typeface="Josefin Sans"/>
                <a:ea typeface="Josefin Sans"/>
                <a:cs typeface="Josefin Sans"/>
                <a:sym typeface="Josefin Sans"/>
              </a:defRPr>
            </a:lvl4pPr>
            <a:lvl5pPr lvl="4" algn="ctr" rtl="0">
              <a:buNone/>
              <a:defRPr b="1">
                <a:solidFill>
                  <a:srgbClr val="FFFFFF"/>
                </a:solidFill>
                <a:latin typeface="Josefin Sans"/>
                <a:ea typeface="Josefin Sans"/>
                <a:cs typeface="Josefin Sans"/>
                <a:sym typeface="Josefin Sans"/>
              </a:defRPr>
            </a:lvl5pPr>
            <a:lvl6pPr lvl="5" algn="ctr" rtl="0">
              <a:buNone/>
              <a:defRPr b="1">
                <a:solidFill>
                  <a:srgbClr val="FFFFFF"/>
                </a:solidFill>
                <a:latin typeface="Josefin Sans"/>
                <a:ea typeface="Josefin Sans"/>
                <a:cs typeface="Josefin Sans"/>
                <a:sym typeface="Josefin Sans"/>
              </a:defRPr>
            </a:lvl6pPr>
            <a:lvl7pPr lvl="6" algn="ctr" rtl="0">
              <a:buNone/>
              <a:defRPr b="1">
                <a:solidFill>
                  <a:srgbClr val="FFFFFF"/>
                </a:solidFill>
                <a:latin typeface="Josefin Sans"/>
                <a:ea typeface="Josefin Sans"/>
                <a:cs typeface="Josefin Sans"/>
                <a:sym typeface="Josefin Sans"/>
              </a:defRPr>
            </a:lvl7pPr>
            <a:lvl8pPr lvl="7" algn="ctr" rtl="0">
              <a:buNone/>
              <a:defRPr b="1">
                <a:solidFill>
                  <a:srgbClr val="FFFFFF"/>
                </a:solidFill>
                <a:latin typeface="Josefin Sans"/>
                <a:ea typeface="Josefin Sans"/>
                <a:cs typeface="Josefin Sans"/>
                <a:sym typeface="Josefin Sans"/>
              </a:defRPr>
            </a:lvl8pPr>
            <a:lvl9pPr lvl="8" algn="ctr" rtl="0">
              <a:buNone/>
              <a:defRPr b="1">
                <a:solidFill>
                  <a:srgbClr val="FFFFFF"/>
                </a:solidFill>
                <a:latin typeface="Josefin Sans"/>
                <a:ea typeface="Josefin Sans"/>
                <a:cs typeface="Josefin Sans"/>
                <a:sym typeface="Josefin Sans"/>
              </a:defRPr>
            </a:lvl9pPr>
          </a:lstStyle>
          <a:p>
            <a:pPr marL="0" lvl="0" indent="0" algn="ct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QUOTE ">
  <p:cSld name="CUSTOM_7_1">
    <p:spTree>
      <p:nvGrpSpPr>
        <p:cNvPr id="1" name="Shape 52"/>
        <p:cNvGrpSpPr/>
        <p:nvPr/>
      </p:nvGrpSpPr>
      <p:grpSpPr>
        <a:xfrm>
          <a:off x="0" y="0"/>
          <a:ext cx="0" cy="0"/>
          <a:chOff x="0" y="0"/>
          <a:chExt cx="0" cy="0"/>
        </a:xfrm>
      </p:grpSpPr>
      <p:pic>
        <p:nvPicPr>
          <p:cNvPr id="53" name="Google Shape;53;p6"/>
          <p:cNvPicPr preferRelativeResize="0"/>
          <p:nvPr/>
        </p:nvPicPr>
        <p:blipFill>
          <a:blip r:embed="rId2">
            <a:alphaModFix/>
          </a:blip>
          <a:stretch>
            <a:fillRect/>
          </a:stretch>
        </p:blipFill>
        <p:spPr>
          <a:xfrm>
            <a:off x="312450" y="263425"/>
            <a:ext cx="8519104" cy="4616652"/>
          </a:xfrm>
          <a:prstGeom prst="rect">
            <a:avLst/>
          </a:prstGeom>
          <a:noFill/>
          <a:ln>
            <a:noFill/>
          </a:ln>
        </p:spPr>
      </p:pic>
      <p:sp>
        <p:nvSpPr>
          <p:cNvPr id="54" name="Google Shape;54;p6"/>
          <p:cNvSpPr/>
          <p:nvPr/>
        </p:nvSpPr>
        <p:spPr>
          <a:xfrm>
            <a:off x="1774500" y="1301200"/>
            <a:ext cx="5595000" cy="2541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6"/>
          <p:cNvSpPr/>
          <p:nvPr/>
        </p:nvSpPr>
        <p:spPr>
          <a:xfrm>
            <a:off x="1774500" y="1301200"/>
            <a:ext cx="5595000" cy="2541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6"/>
          <p:cNvSpPr txBox="1">
            <a:spLocks noGrp="1"/>
          </p:cNvSpPr>
          <p:nvPr>
            <p:ph type="subTitle" idx="1"/>
          </p:nvPr>
        </p:nvSpPr>
        <p:spPr>
          <a:xfrm flipH="1">
            <a:off x="2437659" y="3209600"/>
            <a:ext cx="4268700" cy="390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000"/>
              <a:buFont typeface="Josefin Sans"/>
              <a:buNone/>
              <a:defRPr sz="1000" b="1">
                <a:latin typeface="Josefin Sans"/>
                <a:ea typeface="Josefin Sans"/>
                <a:cs typeface="Josefin Sans"/>
                <a:sym typeface="Josefin Sans"/>
              </a:defRPr>
            </a:lvl1pPr>
            <a:lvl2pPr lvl="1" algn="ctr" rtl="0">
              <a:lnSpc>
                <a:spcPct val="100000"/>
              </a:lnSpc>
              <a:spcBef>
                <a:spcPts val="0"/>
              </a:spcBef>
              <a:spcAft>
                <a:spcPts val="0"/>
              </a:spcAft>
              <a:buSzPts val="1000"/>
              <a:buFont typeface="Josefin Sans"/>
              <a:buNone/>
              <a:defRPr sz="1000" b="1">
                <a:latin typeface="Josefin Sans"/>
                <a:ea typeface="Josefin Sans"/>
                <a:cs typeface="Josefin Sans"/>
                <a:sym typeface="Josefin Sans"/>
              </a:defRPr>
            </a:lvl2pPr>
            <a:lvl3pPr lvl="2" algn="ctr" rtl="0">
              <a:lnSpc>
                <a:spcPct val="100000"/>
              </a:lnSpc>
              <a:spcBef>
                <a:spcPts val="0"/>
              </a:spcBef>
              <a:spcAft>
                <a:spcPts val="0"/>
              </a:spcAft>
              <a:buSzPts val="1000"/>
              <a:buFont typeface="Josefin Sans"/>
              <a:buNone/>
              <a:defRPr sz="1000" b="1">
                <a:latin typeface="Josefin Sans"/>
                <a:ea typeface="Josefin Sans"/>
                <a:cs typeface="Josefin Sans"/>
                <a:sym typeface="Josefin Sans"/>
              </a:defRPr>
            </a:lvl3pPr>
            <a:lvl4pPr lvl="3" algn="ctr" rtl="0">
              <a:lnSpc>
                <a:spcPct val="100000"/>
              </a:lnSpc>
              <a:spcBef>
                <a:spcPts val="0"/>
              </a:spcBef>
              <a:spcAft>
                <a:spcPts val="0"/>
              </a:spcAft>
              <a:buSzPts val="1000"/>
              <a:buFont typeface="Josefin Sans"/>
              <a:buNone/>
              <a:defRPr sz="1000" b="1">
                <a:latin typeface="Josefin Sans"/>
                <a:ea typeface="Josefin Sans"/>
                <a:cs typeface="Josefin Sans"/>
                <a:sym typeface="Josefin Sans"/>
              </a:defRPr>
            </a:lvl4pPr>
            <a:lvl5pPr lvl="4" algn="ctr" rtl="0">
              <a:lnSpc>
                <a:spcPct val="100000"/>
              </a:lnSpc>
              <a:spcBef>
                <a:spcPts val="0"/>
              </a:spcBef>
              <a:spcAft>
                <a:spcPts val="0"/>
              </a:spcAft>
              <a:buSzPts val="1000"/>
              <a:buFont typeface="Josefin Sans"/>
              <a:buNone/>
              <a:defRPr sz="1000" b="1">
                <a:latin typeface="Josefin Sans"/>
                <a:ea typeface="Josefin Sans"/>
                <a:cs typeface="Josefin Sans"/>
                <a:sym typeface="Josefin Sans"/>
              </a:defRPr>
            </a:lvl5pPr>
            <a:lvl6pPr lvl="5" algn="ctr" rtl="0">
              <a:lnSpc>
                <a:spcPct val="100000"/>
              </a:lnSpc>
              <a:spcBef>
                <a:spcPts val="0"/>
              </a:spcBef>
              <a:spcAft>
                <a:spcPts val="0"/>
              </a:spcAft>
              <a:buSzPts val="1000"/>
              <a:buFont typeface="Josefin Sans"/>
              <a:buNone/>
              <a:defRPr sz="1000" b="1">
                <a:latin typeface="Josefin Sans"/>
                <a:ea typeface="Josefin Sans"/>
                <a:cs typeface="Josefin Sans"/>
                <a:sym typeface="Josefin Sans"/>
              </a:defRPr>
            </a:lvl6pPr>
            <a:lvl7pPr lvl="6" algn="ctr" rtl="0">
              <a:lnSpc>
                <a:spcPct val="100000"/>
              </a:lnSpc>
              <a:spcBef>
                <a:spcPts val="0"/>
              </a:spcBef>
              <a:spcAft>
                <a:spcPts val="0"/>
              </a:spcAft>
              <a:buSzPts val="1000"/>
              <a:buFont typeface="Josefin Sans"/>
              <a:buNone/>
              <a:defRPr sz="1000" b="1">
                <a:latin typeface="Josefin Sans"/>
                <a:ea typeface="Josefin Sans"/>
                <a:cs typeface="Josefin Sans"/>
                <a:sym typeface="Josefin Sans"/>
              </a:defRPr>
            </a:lvl7pPr>
            <a:lvl8pPr lvl="7" algn="ctr" rtl="0">
              <a:lnSpc>
                <a:spcPct val="100000"/>
              </a:lnSpc>
              <a:spcBef>
                <a:spcPts val="0"/>
              </a:spcBef>
              <a:spcAft>
                <a:spcPts val="0"/>
              </a:spcAft>
              <a:buSzPts val="1000"/>
              <a:buFont typeface="Josefin Sans"/>
              <a:buNone/>
              <a:defRPr sz="1000" b="1">
                <a:latin typeface="Josefin Sans"/>
                <a:ea typeface="Josefin Sans"/>
                <a:cs typeface="Josefin Sans"/>
                <a:sym typeface="Josefin Sans"/>
              </a:defRPr>
            </a:lvl8pPr>
            <a:lvl9pPr lvl="8" algn="ctr" rtl="0">
              <a:lnSpc>
                <a:spcPct val="100000"/>
              </a:lnSpc>
              <a:spcBef>
                <a:spcPts val="0"/>
              </a:spcBef>
              <a:spcAft>
                <a:spcPts val="0"/>
              </a:spcAft>
              <a:buSzPts val="1000"/>
              <a:buFont typeface="Josefin Sans"/>
              <a:buNone/>
              <a:defRPr sz="1000" b="1">
                <a:latin typeface="Josefin Sans"/>
                <a:ea typeface="Josefin Sans"/>
                <a:cs typeface="Josefin Sans"/>
                <a:sym typeface="Josefin Sans"/>
              </a:defRPr>
            </a:lvl9pPr>
          </a:lstStyle>
          <a:p>
            <a:endParaRPr/>
          </a:p>
        </p:txBody>
      </p:sp>
      <p:sp>
        <p:nvSpPr>
          <p:cNvPr id="57" name="Google Shape;57;p6"/>
          <p:cNvSpPr txBox="1">
            <a:spLocks noGrp="1"/>
          </p:cNvSpPr>
          <p:nvPr>
            <p:ph type="subTitle" idx="2"/>
          </p:nvPr>
        </p:nvSpPr>
        <p:spPr>
          <a:xfrm>
            <a:off x="2189450" y="2303050"/>
            <a:ext cx="4765200" cy="537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200"/>
              <a:buNone/>
              <a:defRPr sz="12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
        <p:nvSpPr>
          <p:cNvPr id="58" name="Google Shape;58;p6"/>
          <p:cNvSpPr txBox="1">
            <a:spLocks noGrp="1"/>
          </p:cNvSpPr>
          <p:nvPr>
            <p:ph type="sldNum" idx="12"/>
          </p:nvPr>
        </p:nvSpPr>
        <p:spPr>
          <a:xfrm>
            <a:off x="8595300" y="2303100"/>
            <a:ext cx="548700" cy="537300"/>
          </a:xfrm>
          <a:prstGeom prst="rect">
            <a:avLst/>
          </a:prstGeom>
          <a:solidFill>
            <a:srgbClr val="6F40A8"/>
          </a:solidFill>
        </p:spPr>
        <p:txBody>
          <a:bodyPr spcFirstLastPara="1" wrap="square" lIns="91425" tIns="91425" rIns="91425" bIns="91425" anchor="ctr" anchorCtr="0">
            <a:noAutofit/>
          </a:bodyPr>
          <a:lstStyle>
            <a:lvl1pPr lvl="0" algn="ctr" rtl="0">
              <a:buNone/>
              <a:defRPr b="1">
                <a:solidFill>
                  <a:srgbClr val="FFFFFF"/>
                </a:solidFill>
                <a:latin typeface="Josefin Sans"/>
                <a:ea typeface="Josefin Sans"/>
                <a:cs typeface="Josefin Sans"/>
                <a:sym typeface="Josefin Sans"/>
              </a:defRPr>
            </a:lvl1pPr>
            <a:lvl2pPr lvl="1" algn="ctr" rtl="0">
              <a:buNone/>
              <a:defRPr b="1">
                <a:solidFill>
                  <a:srgbClr val="FFFFFF"/>
                </a:solidFill>
                <a:latin typeface="Josefin Sans"/>
                <a:ea typeface="Josefin Sans"/>
                <a:cs typeface="Josefin Sans"/>
                <a:sym typeface="Josefin Sans"/>
              </a:defRPr>
            </a:lvl2pPr>
            <a:lvl3pPr lvl="2" algn="ctr" rtl="0">
              <a:buNone/>
              <a:defRPr b="1">
                <a:solidFill>
                  <a:srgbClr val="FFFFFF"/>
                </a:solidFill>
                <a:latin typeface="Josefin Sans"/>
                <a:ea typeface="Josefin Sans"/>
                <a:cs typeface="Josefin Sans"/>
                <a:sym typeface="Josefin Sans"/>
              </a:defRPr>
            </a:lvl3pPr>
            <a:lvl4pPr lvl="3" algn="ctr" rtl="0">
              <a:buNone/>
              <a:defRPr b="1">
                <a:solidFill>
                  <a:srgbClr val="FFFFFF"/>
                </a:solidFill>
                <a:latin typeface="Josefin Sans"/>
                <a:ea typeface="Josefin Sans"/>
                <a:cs typeface="Josefin Sans"/>
                <a:sym typeface="Josefin Sans"/>
              </a:defRPr>
            </a:lvl4pPr>
            <a:lvl5pPr lvl="4" algn="ctr" rtl="0">
              <a:buNone/>
              <a:defRPr b="1">
                <a:solidFill>
                  <a:srgbClr val="FFFFFF"/>
                </a:solidFill>
                <a:latin typeface="Josefin Sans"/>
                <a:ea typeface="Josefin Sans"/>
                <a:cs typeface="Josefin Sans"/>
                <a:sym typeface="Josefin Sans"/>
              </a:defRPr>
            </a:lvl5pPr>
            <a:lvl6pPr lvl="5" algn="ctr" rtl="0">
              <a:buNone/>
              <a:defRPr b="1">
                <a:solidFill>
                  <a:srgbClr val="FFFFFF"/>
                </a:solidFill>
                <a:latin typeface="Josefin Sans"/>
                <a:ea typeface="Josefin Sans"/>
                <a:cs typeface="Josefin Sans"/>
                <a:sym typeface="Josefin Sans"/>
              </a:defRPr>
            </a:lvl6pPr>
            <a:lvl7pPr lvl="6" algn="ctr" rtl="0">
              <a:buNone/>
              <a:defRPr b="1">
                <a:solidFill>
                  <a:srgbClr val="FFFFFF"/>
                </a:solidFill>
                <a:latin typeface="Josefin Sans"/>
                <a:ea typeface="Josefin Sans"/>
                <a:cs typeface="Josefin Sans"/>
                <a:sym typeface="Josefin Sans"/>
              </a:defRPr>
            </a:lvl7pPr>
            <a:lvl8pPr lvl="7" algn="ctr" rtl="0">
              <a:buNone/>
              <a:defRPr b="1">
                <a:solidFill>
                  <a:srgbClr val="FFFFFF"/>
                </a:solidFill>
                <a:latin typeface="Josefin Sans"/>
                <a:ea typeface="Josefin Sans"/>
                <a:cs typeface="Josefin Sans"/>
                <a:sym typeface="Josefin Sans"/>
              </a:defRPr>
            </a:lvl8pPr>
            <a:lvl9pPr lvl="8" algn="ctr" rtl="0">
              <a:buNone/>
              <a:defRPr b="1">
                <a:solidFill>
                  <a:srgbClr val="FFFFFF"/>
                </a:solidFill>
                <a:latin typeface="Josefin Sans"/>
                <a:ea typeface="Josefin Sans"/>
                <a:cs typeface="Josefin Sans"/>
                <a:sym typeface="Josefin Sans"/>
              </a:defRPr>
            </a:lvl9pPr>
          </a:lstStyle>
          <a:p>
            <a:pPr marL="0" lvl="0" indent="0" algn="ctr" rtl="0">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BLANK SLIDE">
  <p:cSld name="CUSTOM_2_1_1">
    <p:spTree>
      <p:nvGrpSpPr>
        <p:cNvPr id="1" name="Shape 59"/>
        <p:cNvGrpSpPr/>
        <p:nvPr/>
      </p:nvGrpSpPr>
      <p:grpSpPr>
        <a:xfrm>
          <a:off x="0" y="0"/>
          <a:ext cx="0" cy="0"/>
          <a:chOff x="0" y="0"/>
          <a:chExt cx="0" cy="0"/>
        </a:xfrm>
      </p:grpSpPr>
      <p:pic>
        <p:nvPicPr>
          <p:cNvPr id="60" name="Google Shape;60;p7"/>
          <p:cNvPicPr preferRelativeResize="0"/>
          <p:nvPr/>
        </p:nvPicPr>
        <p:blipFill>
          <a:blip r:embed="rId2">
            <a:alphaModFix/>
          </a:blip>
          <a:stretch>
            <a:fillRect/>
          </a:stretch>
        </p:blipFill>
        <p:spPr>
          <a:xfrm>
            <a:off x="312450" y="263425"/>
            <a:ext cx="8519104" cy="4616652"/>
          </a:xfrm>
          <a:prstGeom prst="rect">
            <a:avLst/>
          </a:prstGeom>
          <a:noFill/>
          <a:ln>
            <a:noFill/>
          </a:ln>
        </p:spPr>
      </p:pic>
      <p:sp>
        <p:nvSpPr>
          <p:cNvPr id="61" name="Google Shape;61;p7"/>
          <p:cNvSpPr/>
          <p:nvPr/>
        </p:nvSpPr>
        <p:spPr>
          <a:xfrm>
            <a:off x="829825" y="36150"/>
            <a:ext cx="7474800" cy="4962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7"/>
          <p:cNvSpPr/>
          <p:nvPr/>
        </p:nvSpPr>
        <p:spPr>
          <a:xfrm>
            <a:off x="6105025" y="1847250"/>
            <a:ext cx="2243400" cy="1449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7"/>
          <p:cNvSpPr txBox="1">
            <a:spLocks noGrp="1"/>
          </p:cNvSpPr>
          <p:nvPr>
            <p:ph type="sldNum" idx="12"/>
          </p:nvPr>
        </p:nvSpPr>
        <p:spPr>
          <a:xfrm>
            <a:off x="8595300" y="2303100"/>
            <a:ext cx="548700" cy="537300"/>
          </a:xfrm>
          <a:prstGeom prst="rect">
            <a:avLst/>
          </a:prstGeom>
          <a:solidFill>
            <a:srgbClr val="6F40A8"/>
          </a:solidFill>
        </p:spPr>
        <p:txBody>
          <a:bodyPr spcFirstLastPara="1" wrap="square" lIns="91425" tIns="91425" rIns="91425" bIns="91425" anchor="ctr" anchorCtr="0">
            <a:noAutofit/>
          </a:bodyPr>
          <a:lstStyle>
            <a:lvl1pPr lvl="0" algn="ctr" rtl="0">
              <a:buNone/>
              <a:defRPr b="1">
                <a:solidFill>
                  <a:srgbClr val="FFFFFF"/>
                </a:solidFill>
                <a:latin typeface="Josefin Sans"/>
                <a:ea typeface="Josefin Sans"/>
                <a:cs typeface="Josefin Sans"/>
                <a:sym typeface="Josefin Sans"/>
              </a:defRPr>
            </a:lvl1pPr>
            <a:lvl2pPr lvl="1" algn="ctr" rtl="0">
              <a:buNone/>
              <a:defRPr b="1">
                <a:solidFill>
                  <a:srgbClr val="FFFFFF"/>
                </a:solidFill>
                <a:latin typeface="Josefin Sans"/>
                <a:ea typeface="Josefin Sans"/>
                <a:cs typeface="Josefin Sans"/>
                <a:sym typeface="Josefin Sans"/>
              </a:defRPr>
            </a:lvl2pPr>
            <a:lvl3pPr lvl="2" algn="ctr" rtl="0">
              <a:buNone/>
              <a:defRPr b="1">
                <a:solidFill>
                  <a:srgbClr val="FFFFFF"/>
                </a:solidFill>
                <a:latin typeface="Josefin Sans"/>
                <a:ea typeface="Josefin Sans"/>
                <a:cs typeface="Josefin Sans"/>
                <a:sym typeface="Josefin Sans"/>
              </a:defRPr>
            </a:lvl3pPr>
            <a:lvl4pPr lvl="3" algn="ctr" rtl="0">
              <a:buNone/>
              <a:defRPr b="1">
                <a:solidFill>
                  <a:srgbClr val="FFFFFF"/>
                </a:solidFill>
                <a:latin typeface="Josefin Sans"/>
                <a:ea typeface="Josefin Sans"/>
                <a:cs typeface="Josefin Sans"/>
                <a:sym typeface="Josefin Sans"/>
              </a:defRPr>
            </a:lvl4pPr>
            <a:lvl5pPr lvl="4" algn="ctr" rtl="0">
              <a:buNone/>
              <a:defRPr b="1">
                <a:solidFill>
                  <a:srgbClr val="FFFFFF"/>
                </a:solidFill>
                <a:latin typeface="Josefin Sans"/>
                <a:ea typeface="Josefin Sans"/>
                <a:cs typeface="Josefin Sans"/>
                <a:sym typeface="Josefin Sans"/>
              </a:defRPr>
            </a:lvl5pPr>
            <a:lvl6pPr lvl="5" algn="ctr" rtl="0">
              <a:buNone/>
              <a:defRPr b="1">
                <a:solidFill>
                  <a:srgbClr val="FFFFFF"/>
                </a:solidFill>
                <a:latin typeface="Josefin Sans"/>
                <a:ea typeface="Josefin Sans"/>
                <a:cs typeface="Josefin Sans"/>
                <a:sym typeface="Josefin Sans"/>
              </a:defRPr>
            </a:lvl6pPr>
            <a:lvl7pPr lvl="6" algn="ctr" rtl="0">
              <a:buNone/>
              <a:defRPr b="1">
                <a:solidFill>
                  <a:srgbClr val="FFFFFF"/>
                </a:solidFill>
                <a:latin typeface="Josefin Sans"/>
                <a:ea typeface="Josefin Sans"/>
                <a:cs typeface="Josefin Sans"/>
                <a:sym typeface="Josefin Sans"/>
              </a:defRPr>
            </a:lvl7pPr>
            <a:lvl8pPr lvl="7" algn="ctr" rtl="0">
              <a:buNone/>
              <a:defRPr b="1">
                <a:solidFill>
                  <a:srgbClr val="FFFFFF"/>
                </a:solidFill>
                <a:latin typeface="Josefin Sans"/>
                <a:ea typeface="Josefin Sans"/>
                <a:cs typeface="Josefin Sans"/>
                <a:sym typeface="Josefin Sans"/>
              </a:defRPr>
            </a:lvl8pPr>
            <a:lvl9pPr lvl="8" algn="ctr" rtl="0">
              <a:buNone/>
              <a:defRPr b="1">
                <a:solidFill>
                  <a:srgbClr val="FFFFFF"/>
                </a:solidFill>
                <a:latin typeface="Josefin Sans"/>
                <a:ea typeface="Josefin Sans"/>
                <a:cs typeface="Josefin Sans"/>
                <a:sym typeface="Josefin Sans"/>
              </a:defRPr>
            </a:lvl9pPr>
          </a:lstStyle>
          <a:p>
            <a:pPr marL="0" lvl="0" indent="0" algn="ctr" rtl="0">
              <a:spcBef>
                <a:spcPts val="0"/>
              </a:spcBef>
              <a:spcAft>
                <a:spcPts val="0"/>
              </a:spcAft>
              <a:buNone/>
            </a:pPr>
            <a:fld id="{00000000-1234-1234-1234-123412341234}" type="slidenum">
              <a:rPr lang="es"/>
              <a:t>‹#›</a:t>
            </a:fld>
            <a:endParaRPr/>
          </a:p>
        </p:txBody>
      </p:sp>
      <p:sp>
        <p:nvSpPr>
          <p:cNvPr id="64" name="Google Shape;64;p7"/>
          <p:cNvSpPr txBox="1">
            <a:spLocks noGrp="1"/>
          </p:cNvSpPr>
          <p:nvPr>
            <p:ph type="ctrTitle"/>
          </p:nvPr>
        </p:nvSpPr>
        <p:spPr>
          <a:xfrm>
            <a:off x="6381625" y="1739250"/>
            <a:ext cx="1923000" cy="16650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666666"/>
              </a:buClr>
              <a:buSzPts val="1800"/>
              <a:buFont typeface="Josefin Sans"/>
              <a:buNone/>
              <a:defRPr sz="1800" b="1">
                <a:solidFill>
                  <a:srgbClr val="666666"/>
                </a:solidFill>
                <a:latin typeface="Josefin Sans"/>
                <a:ea typeface="Josefin Sans"/>
                <a:cs typeface="Josefin Sans"/>
                <a:sym typeface="Josefin Sans"/>
              </a:defRPr>
            </a:lvl1pPr>
            <a:lvl2pPr lvl="1" algn="r" rtl="0">
              <a:spcBef>
                <a:spcPts val="0"/>
              </a:spcBef>
              <a:spcAft>
                <a:spcPts val="0"/>
              </a:spcAft>
              <a:buClr>
                <a:srgbClr val="666666"/>
              </a:buClr>
              <a:buSzPts val="2400"/>
              <a:buNone/>
              <a:defRPr sz="2400">
                <a:solidFill>
                  <a:srgbClr val="666666"/>
                </a:solidFill>
              </a:defRPr>
            </a:lvl2pPr>
            <a:lvl3pPr lvl="2" algn="r" rtl="0">
              <a:spcBef>
                <a:spcPts val="0"/>
              </a:spcBef>
              <a:spcAft>
                <a:spcPts val="0"/>
              </a:spcAft>
              <a:buClr>
                <a:srgbClr val="666666"/>
              </a:buClr>
              <a:buSzPts val="2400"/>
              <a:buNone/>
              <a:defRPr sz="2400">
                <a:solidFill>
                  <a:srgbClr val="666666"/>
                </a:solidFill>
              </a:defRPr>
            </a:lvl3pPr>
            <a:lvl4pPr lvl="3" algn="r" rtl="0">
              <a:spcBef>
                <a:spcPts val="0"/>
              </a:spcBef>
              <a:spcAft>
                <a:spcPts val="0"/>
              </a:spcAft>
              <a:buClr>
                <a:srgbClr val="666666"/>
              </a:buClr>
              <a:buSzPts val="2400"/>
              <a:buNone/>
              <a:defRPr sz="2400">
                <a:solidFill>
                  <a:srgbClr val="666666"/>
                </a:solidFill>
              </a:defRPr>
            </a:lvl4pPr>
            <a:lvl5pPr lvl="4" algn="r" rtl="0">
              <a:spcBef>
                <a:spcPts val="0"/>
              </a:spcBef>
              <a:spcAft>
                <a:spcPts val="0"/>
              </a:spcAft>
              <a:buClr>
                <a:srgbClr val="666666"/>
              </a:buClr>
              <a:buSzPts val="2400"/>
              <a:buNone/>
              <a:defRPr sz="2400">
                <a:solidFill>
                  <a:srgbClr val="666666"/>
                </a:solidFill>
              </a:defRPr>
            </a:lvl5pPr>
            <a:lvl6pPr lvl="5" algn="r" rtl="0">
              <a:spcBef>
                <a:spcPts val="0"/>
              </a:spcBef>
              <a:spcAft>
                <a:spcPts val="0"/>
              </a:spcAft>
              <a:buClr>
                <a:srgbClr val="666666"/>
              </a:buClr>
              <a:buSzPts val="2400"/>
              <a:buNone/>
              <a:defRPr sz="2400">
                <a:solidFill>
                  <a:srgbClr val="666666"/>
                </a:solidFill>
              </a:defRPr>
            </a:lvl6pPr>
            <a:lvl7pPr lvl="6" algn="r" rtl="0">
              <a:spcBef>
                <a:spcPts val="0"/>
              </a:spcBef>
              <a:spcAft>
                <a:spcPts val="0"/>
              </a:spcAft>
              <a:buClr>
                <a:srgbClr val="666666"/>
              </a:buClr>
              <a:buSzPts val="2400"/>
              <a:buNone/>
              <a:defRPr sz="2400">
                <a:solidFill>
                  <a:srgbClr val="666666"/>
                </a:solidFill>
              </a:defRPr>
            </a:lvl7pPr>
            <a:lvl8pPr lvl="7" algn="r" rtl="0">
              <a:spcBef>
                <a:spcPts val="0"/>
              </a:spcBef>
              <a:spcAft>
                <a:spcPts val="0"/>
              </a:spcAft>
              <a:buClr>
                <a:srgbClr val="666666"/>
              </a:buClr>
              <a:buSzPts val="2400"/>
              <a:buNone/>
              <a:defRPr sz="2400">
                <a:solidFill>
                  <a:srgbClr val="666666"/>
                </a:solidFill>
              </a:defRPr>
            </a:lvl8pPr>
            <a:lvl9pPr lvl="8" algn="r" rtl="0">
              <a:spcBef>
                <a:spcPts val="0"/>
              </a:spcBef>
              <a:spcAft>
                <a:spcPts val="0"/>
              </a:spcAft>
              <a:buClr>
                <a:srgbClr val="666666"/>
              </a:buClr>
              <a:buSzPts val="2400"/>
              <a:buNone/>
              <a:defRPr sz="2400">
                <a:solidFill>
                  <a:srgbClr val="666666"/>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 BLANK SLIDE 1">
  <p:cSld name="CUSTOM_2_1_1_1">
    <p:spTree>
      <p:nvGrpSpPr>
        <p:cNvPr id="1" name="Shape 65"/>
        <p:cNvGrpSpPr/>
        <p:nvPr/>
      </p:nvGrpSpPr>
      <p:grpSpPr>
        <a:xfrm>
          <a:off x="0" y="0"/>
          <a:ext cx="0" cy="0"/>
          <a:chOff x="0" y="0"/>
          <a:chExt cx="0" cy="0"/>
        </a:xfrm>
      </p:grpSpPr>
      <p:pic>
        <p:nvPicPr>
          <p:cNvPr id="66" name="Google Shape;66;p8"/>
          <p:cNvPicPr preferRelativeResize="0"/>
          <p:nvPr/>
        </p:nvPicPr>
        <p:blipFill>
          <a:blip r:embed="rId2">
            <a:alphaModFix/>
          </a:blip>
          <a:stretch>
            <a:fillRect/>
          </a:stretch>
        </p:blipFill>
        <p:spPr>
          <a:xfrm>
            <a:off x="312450" y="263425"/>
            <a:ext cx="8519104" cy="4616652"/>
          </a:xfrm>
          <a:prstGeom prst="rect">
            <a:avLst/>
          </a:prstGeom>
          <a:noFill/>
          <a:ln>
            <a:noFill/>
          </a:ln>
        </p:spPr>
      </p:pic>
      <p:sp>
        <p:nvSpPr>
          <p:cNvPr id="67" name="Google Shape;67;p8"/>
          <p:cNvSpPr/>
          <p:nvPr/>
        </p:nvSpPr>
        <p:spPr>
          <a:xfrm>
            <a:off x="829825" y="36150"/>
            <a:ext cx="7474800" cy="4962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8"/>
          <p:cNvSpPr/>
          <p:nvPr/>
        </p:nvSpPr>
        <p:spPr>
          <a:xfrm>
            <a:off x="6105025" y="1847250"/>
            <a:ext cx="2243400" cy="1449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8"/>
          <p:cNvSpPr txBox="1">
            <a:spLocks noGrp="1"/>
          </p:cNvSpPr>
          <p:nvPr>
            <p:ph type="sldNum" idx="12"/>
          </p:nvPr>
        </p:nvSpPr>
        <p:spPr>
          <a:xfrm>
            <a:off x="8595300" y="2303100"/>
            <a:ext cx="548700" cy="537300"/>
          </a:xfrm>
          <a:prstGeom prst="rect">
            <a:avLst/>
          </a:prstGeom>
          <a:solidFill>
            <a:srgbClr val="6F40A8"/>
          </a:solidFill>
        </p:spPr>
        <p:txBody>
          <a:bodyPr spcFirstLastPara="1" wrap="square" lIns="91425" tIns="91425" rIns="91425" bIns="91425" anchor="ctr" anchorCtr="0">
            <a:noAutofit/>
          </a:bodyPr>
          <a:lstStyle>
            <a:lvl1pPr lvl="0" algn="ctr" rtl="0">
              <a:buNone/>
              <a:defRPr b="1">
                <a:solidFill>
                  <a:srgbClr val="FFFFFF"/>
                </a:solidFill>
                <a:latin typeface="Josefin Sans"/>
                <a:ea typeface="Josefin Sans"/>
                <a:cs typeface="Josefin Sans"/>
                <a:sym typeface="Josefin Sans"/>
              </a:defRPr>
            </a:lvl1pPr>
            <a:lvl2pPr lvl="1" algn="ctr" rtl="0">
              <a:buNone/>
              <a:defRPr b="1">
                <a:solidFill>
                  <a:srgbClr val="FFFFFF"/>
                </a:solidFill>
                <a:latin typeface="Josefin Sans"/>
                <a:ea typeface="Josefin Sans"/>
                <a:cs typeface="Josefin Sans"/>
                <a:sym typeface="Josefin Sans"/>
              </a:defRPr>
            </a:lvl2pPr>
            <a:lvl3pPr lvl="2" algn="ctr" rtl="0">
              <a:buNone/>
              <a:defRPr b="1">
                <a:solidFill>
                  <a:srgbClr val="FFFFFF"/>
                </a:solidFill>
                <a:latin typeface="Josefin Sans"/>
                <a:ea typeface="Josefin Sans"/>
                <a:cs typeface="Josefin Sans"/>
                <a:sym typeface="Josefin Sans"/>
              </a:defRPr>
            </a:lvl3pPr>
            <a:lvl4pPr lvl="3" algn="ctr" rtl="0">
              <a:buNone/>
              <a:defRPr b="1">
                <a:solidFill>
                  <a:srgbClr val="FFFFFF"/>
                </a:solidFill>
                <a:latin typeface="Josefin Sans"/>
                <a:ea typeface="Josefin Sans"/>
                <a:cs typeface="Josefin Sans"/>
                <a:sym typeface="Josefin Sans"/>
              </a:defRPr>
            </a:lvl4pPr>
            <a:lvl5pPr lvl="4" algn="ctr" rtl="0">
              <a:buNone/>
              <a:defRPr b="1">
                <a:solidFill>
                  <a:srgbClr val="FFFFFF"/>
                </a:solidFill>
                <a:latin typeface="Josefin Sans"/>
                <a:ea typeface="Josefin Sans"/>
                <a:cs typeface="Josefin Sans"/>
                <a:sym typeface="Josefin Sans"/>
              </a:defRPr>
            </a:lvl5pPr>
            <a:lvl6pPr lvl="5" algn="ctr" rtl="0">
              <a:buNone/>
              <a:defRPr b="1">
                <a:solidFill>
                  <a:srgbClr val="FFFFFF"/>
                </a:solidFill>
                <a:latin typeface="Josefin Sans"/>
                <a:ea typeface="Josefin Sans"/>
                <a:cs typeface="Josefin Sans"/>
                <a:sym typeface="Josefin Sans"/>
              </a:defRPr>
            </a:lvl6pPr>
            <a:lvl7pPr lvl="6" algn="ctr" rtl="0">
              <a:buNone/>
              <a:defRPr b="1">
                <a:solidFill>
                  <a:srgbClr val="FFFFFF"/>
                </a:solidFill>
                <a:latin typeface="Josefin Sans"/>
                <a:ea typeface="Josefin Sans"/>
                <a:cs typeface="Josefin Sans"/>
                <a:sym typeface="Josefin Sans"/>
              </a:defRPr>
            </a:lvl7pPr>
            <a:lvl8pPr lvl="7" algn="ctr" rtl="0">
              <a:buNone/>
              <a:defRPr b="1">
                <a:solidFill>
                  <a:srgbClr val="FFFFFF"/>
                </a:solidFill>
                <a:latin typeface="Josefin Sans"/>
                <a:ea typeface="Josefin Sans"/>
                <a:cs typeface="Josefin Sans"/>
                <a:sym typeface="Josefin Sans"/>
              </a:defRPr>
            </a:lvl8pPr>
            <a:lvl9pPr lvl="8" algn="ctr" rtl="0">
              <a:buNone/>
              <a:defRPr b="1">
                <a:solidFill>
                  <a:srgbClr val="FFFFFF"/>
                </a:solidFill>
                <a:latin typeface="Josefin Sans"/>
                <a:ea typeface="Josefin Sans"/>
                <a:cs typeface="Josefin Sans"/>
                <a:sym typeface="Josefin Sans"/>
              </a:defRPr>
            </a:lvl9pPr>
          </a:lstStyle>
          <a:p>
            <a:pPr marL="0" lvl="0" indent="0" algn="ctr" rtl="0">
              <a:spcBef>
                <a:spcPts val="0"/>
              </a:spcBef>
              <a:spcAft>
                <a:spcPts val="0"/>
              </a:spcAft>
              <a:buNone/>
            </a:pPr>
            <a:fld id="{00000000-1234-1234-1234-123412341234}" type="slidenum">
              <a:rPr lang="es"/>
              <a:t>‹#›</a:t>
            </a:fld>
            <a:endParaRPr/>
          </a:p>
        </p:txBody>
      </p:sp>
      <p:sp>
        <p:nvSpPr>
          <p:cNvPr id="70" name="Google Shape;70;p8"/>
          <p:cNvSpPr txBox="1">
            <a:spLocks noGrp="1"/>
          </p:cNvSpPr>
          <p:nvPr>
            <p:ph type="ctrTitle"/>
          </p:nvPr>
        </p:nvSpPr>
        <p:spPr>
          <a:xfrm>
            <a:off x="6381625" y="0"/>
            <a:ext cx="1923000" cy="16650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666666"/>
              </a:buClr>
              <a:buSzPts val="1800"/>
              <a:buFont typeface="Josefin Sans"/>
              <a:buNone/>
              <a:defRPr sz="1800" b="1">
                <a:solidFill>
                  <a:srgbClr val="666666"/>
                </a:solidFill>
                <a:latin typeface="Josefin Sans"/>
                <a:ea typeface="Josefin Sans"/>
                <a:cs typeface="Josefin Sans"/>
                <a:sym typeface="Josefin Sans"/>
              </a:defRPr>
            </a:lvl1pPr>
            <a:lvl2pPr lvl="1" algn="r" rtl="0">
              <a:spcBef>
                <a:spcPts val="0"/>
              </a:spcBef>
              <a:spcAft>
                <a:spcPts val="0"/>
              </a:spcAft>
              <a:buClr>
                <a:srgbClr val="666666"/>
              </a:buClr>
              <a:buSzPts val="2400"/>
              <a:buNone/>
              <a:defRPr sz="2400">
                <a:solidFill>
                  <a:srgbClr val="666666"/>
                </a:solidFill>
              </a:defRPr>
            </a:lvl2pPr>
            <a:lvl3pPr lvl="2" algn="r" rtl="0">
              <a:spcBef>
                <a:spcPts val="0"/>
              </a:spcBef>
              <a:spcAft>
                <a:spcPts val="0"/>
              </a:spcAft>
              <a:buClr>
                <a:srgbClr val="666666"/>
              </a:buClr>
              <a:buSzPts val="2400"/>
              <a:buNone/>
              <a:defRPr sz="2400">
                <a:solidFill>
                  <a:srgbClr val="666666"/>
                </a:solidFill>
              </a:defRPr>
            </a:lvl3pPr>
            <a:lvl4pPr lvl="3" algn="r" rtl="0">
              <a:spcBef>
                <a:spcPts val="0"/>
              </a:spcBef>
              <a:spcAft>
                <a:spcPts val="0"/>
              </a:spcAft>
              <a:buClr>
                <a:srgbClr val="666666"/>
              </a:buClr>
              <a:buSzPts val="2400"/>
              <a:buNone/>
              <a:defRPr sz="2400">
                <a:solidFill>
                  <a:srgbClr val="666666"/>
                </a:solidFill>
              </a:defRPr>
            </a:lvl4pPr>
            <a:lvl5pPr lvl="4" algn="r" rtl="0">
              <a:spcBef>
                <a:spcPts val="0"/>
              </a:spcBef>
              <a:spcAft>
                <a:spcPts val="0"/>
              </a:spcAft>
              <a:buClr>
                <a:srgbClr val="666666"/>
              </a:buClr>
              <a:buSzPts val="2400"/>
              <a:buNone/>
              <a:defRPr sz="2400">
                <a:solidFill>
                  <a:srgbClr val="666666"/>
                </a:solidFill>
              </a:defRPr>
            </a:lvl5pPr>
            <a:lvl6pPr lvl="5" algn="r" rtl="0">
              <a:spcBef>
                <a:spcPts val="0"/>
              </a:spcBef>
              <a:spcAft>
                <a:spcPts val="0"/>
              </a:spcAft>
              <a:buClr>
                <a:srgbClr val="666666"/>
              </a:buClr>
              <a:buSzPts val="2400"/>
              <a:buNone/>
              <a:defRPr sz="2400">
                <a:solidFill>
                  <a:srgbClr val="666666"/>
                </a:solidFill>
              </a:defRPr>
            </a:lvl6pPr>
            <a:lvl7pPr lvl="6" algn="r" rtl="0">
              <a:spcBef>
                <a:spcPts val="0"/>
              </a:spcBef>
              <a:spcAft>
                <a:spcPts val="0"/>
              </a:spcAft>
              <a:buClr>
                <a:srgbClr val="666666"/>
              </a:buClr>
              <a:buSzPts val="2400"/>
              <a:buNone/>
              <a:defRPr sz="2400">
                <a:solidFill>
                  <a:srgbClr val="666666"/>
                </a:solidFill>
              </a:defRPr>
            </a:lvl7pPr>
            <a:lvl8pPr lvl="7" algn="r" rtl="0">
              <a:spcBef>
                <a:spcPts val="0"/>
              </a:spcBef>
              <a:spcAft>
                <a:spcPts val="0"/>
              </a:spcAft>
              <a:buClr>
                <a:srgbClr val="666666"/>
              </a:buClr>
              <a:buSzPts val="2400"/>
              <a:buNone/>
              <a:defRPr sz="2400">
                <a:solidFill>
                  <a:srgbClr val="666666"/>
                </a:solidFill>
              </a:defRPr>
            </a:lvl8pPr>
            <a:lvl9pPr lvl="8" algn="r" rtl="0">
              <a:spcBef>
                <a:spcPts val="0"/>
              </a:spcBef>
              <a:spcAft>
                <a:spcPts val="0"/>
              </a:spcAft>
              <a:buClr>
                <a:srgbClr val="666666"/>
              </a:buClr>
              <a:buSzPts val="2400"/>
              <a:buNone/>
              <a:defRPr sz="2400">
                <a:solidFill>
                  <a:srgbClr val="666666"/>
                </a:solidFil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 BLANK SLIDE 2">
  <p:cSld name="CUSTOM_2">
    <p:spTree>
      <p:nvGrpSpPr>
        <p:cNvPr id="1" name="Shape 71"/>
        <p:cNvGrpSpPr/>
        <p:nvPr/>
      </p:nvGrpSpPr>
      <p:grpSpPr>
        <a:xfrm>
          <a:off x="0" y="0"/>
          <a:ext cx="0" cy="0"/>
          <a:chOff x="0" y="0"/>
          <a:chExt cx="0" cy="0"/>
        </a:xfrm>
      </p:grpSpPr>
      <p:pic>
        <p:nvPicPr>
          <p:cNvPr id="72" name="Google Shape;72;p9"/>
          <p:cNvPicPr preferRelativeResize="0"/>
          <p:nvPr/>
        </p:nvPicPr>
        <p:blipFill>
          <a:blip r:embed="rId2">
            <a:alphaModFix/>
          </a:blip>
          <a:stretch>
            <a:fillRect/>
          </a:stretch>
        </p:blipFill>
        <p:spPr>
          <a:xfrm>
            <a:off x="312450" y="263425"/>
            <a:ext cx="8519104" cy="4616652"/>
          </a:xfrm>
          <a:prstGeom prst="rect">
            <a:avLst/>
          </a:prstGeom>
          <a:noFill/>
          <a:ln>
            <a:noFill/>
          </a:ln>
        </p:spPr>
      </p:pic>
      <p:sp>
        <p:nvSpPr>
          <p:cNvPr id="73" name="Google Shape;73;p9"/>
          <p:cNvSpPr/>
          <p:nvPr/>
        </p:nvSpPr>
        <p:spPr>
          <a:xfrm>
            <a:off x="810050" y="816650"/>
            <a:ext cx="7527600" cy="35103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9"/>
          <p:cNvSpPr txBox="1">
            <a:spLocks noGrp="1"/>
          </p:cNvSpPr>
          <p:nvPr>
            <p:ph type="sldNum" idx="12"/>
          </p:nvPr>
        </p:nvSpPr>
        <p:spPr>
          <a:xfrm>
            <a:off x="8595275" y="2303100"/>
            <a:ext cx="548700" cy="537300"/>
          </a:xfrm>
          <a:prstGeom prst="rect">
            <a:avLst/>
          </a:prstGeom>
          <a:solidFill>
            <a:srgbClr val="6F40A8"/>
          </a:solidFill>
        </p:spPr>
        <p:txBody>
          <a:bodyPr spcFirstLastPara="1" wrap="square" lIns="91425" tIns="91425" rIns="91425" bIns="91425" anchor="ctr" anchorCtr="0">
            <a:noAutofit/>
          </a:bodyPr>
          <a:lstStyle>
            <a:lvl1pPr lvl="0" algn="ctr" rtl="0">
              <a:buNone/>
              <a:defRPr b="1">
                <a:solidFill>
                  <a:srgbClr val="FFFFFF"/>
                </a:solidFill>
                <a:latin typeface="Josefin Sans"/>
                <a:ea typeface="Josefin Sans"/>
                <a:cs typeface="Josefin Sans"/>
                <a:sym typeface="Josefin Sans"/>
              </a:defRPr>
            </a:lvl1pPr>
            <a:lvl2pPr lvl="1" algn="ctr" rtl="0">
              <a:buNone/>
              <a:defRPr b="1">
                <a:solidFill>
                  <a:srgbClr val="FFFFFF"/>
                </a:solidFill>
                <a:latin typeface="Josefin Sans"/>
                <a:ea typeface="Josefin Sans"/>
                <a:cs typeface="Josefin Sans"/>
                <a:sym typeface="Josefin Sans"/>
              </a:defRPr>
            </a:lvl2pPr>
            <a:lvl3pPr lvl="2" algn="ctr" rtl="0">
              <a:buNone/>
              <a:defRPr b="1">
                <a:solidFill>
                  <a:srgbClr val="FFFFFF"/>
                </a:solidFill>
                <a:latin typeface="Josefin Sans"/>
                <a:ea typeface="Josefin Sans"/>
                <a:cs typeface="Josefin Sans"/>
                <a:sym typeface="Josefin Sans"/>
              </a:defRPr>
            </a:lvl3pPr>
            <a:lvl4pPr lvl="3" algn="ctr" rtl="0">
              <a:buNone/>
              <a:defRPr b="1">
                <a:solidFill>
                  <a:srgbClr val="FFFFFF"/>
                </a:solidFill>
                <a:latin typeface="Josefin Sans"/>
                <a:ea typeface="Josefin Sans"/>
                <a:cs typeface="Josefin Sans"/>
                <a:sym typeface="Josefin Sans"/>
              </a:defRPr>
            </a:lvl4pPr>
            <a:lvl5pPr lvl="4" algn="ctr" rtl="0">
              <a:buNone/>
              <a:defRPr b="1">
                <a:solidFill>
                  <a:srgbClr val="FFFFFF"/>
                </a:solidFill>
                <a:latin typeface="Josefin Sans"/>
                <a:ea typeface="Josefin Sans"/>
                <a:cs typeface="Josefin Sans"/>
                <a:sym typeface="Josefin Sans"/>
              </a:defRPr>
            </a:lvl5pPr>
            <a:lvl6pPr lvl="5" algn="ctr" rtl="0">
              <a:buNone/>
              <a:defRPr b="1">
                <a:solidFill>
                  <a:srgbClr val="FFFFFF"/>
                </a:solidFill>
                <a:latin typeface="Josefin Sans"/>
                <a:ea typeface="Josefin Sans"/>
                <a:cs typeface="Josefin Sans"/>
                <a:sym typeface="Josefin Sans"/>
              </a:defRPr>
            </a:lvl6pPr>
            <a:lvl7pPr lvl="6" algn="ctr" rtl="0">
              <a:buNone/>
              <a:defRPr b="1">
                <a:solidFill>
                  <a:srgbClr val="FFFFFF"/>
                </a:solidFill>
                <a:latin typeface="Josefin Sans"/>
                <a:ea typeface="Josefin Sans"/>
                <a:cs typeface="Josefin Sans"/>
                <a:sym typeface="Josefin Sans"/>
              </a:defRPr>
            </a:lvl7pPr>
            <a:lvl8pPr lvl="7" algn="ctr" rtl="0">
              <a:buNone/>
              <a:defRPr b="1">
                <a:solidFill>
                  <a:srgbClr val="FFFFFF"/>
                </a:solidFill>
                <a:latin typeface="Josefin Sans"/>
                <a:ea typeface="Josefin Sans"/>
                <a:cs typeface="Josefin Sans"/>
                <a:sym typeface="Josefin Sans"/>
              </a:defRPr>
            </a:lvl8pPr>
            <a:lvl9pPr lvl="8" algn="ctr" rtl="0">
              <a:buNone/>
              <a:defRPr b="1">
                <a:solidFill>
                  <a:srgbClr val="FFFFFF"/>
                </a:solidFill>
                <a:latin typeface="Josefin Sans"/>
                <a:ea typeface="Josefin Sans"/>
                <a:cs typeface="Josefin Sans"/>
                <a:sym typeface="Josefin Sans"/>
              </a:defRPr>
            </a:lvl9pPr>
          </a:lstStyle>
          <a:p>
            <a:pPr marL="0" lvl="0" indent="0" algn="ctr" rtl="0">
              <a:spcBef>
                <a:spcPts val="0"/>
              </a:spcBef>
              <a:spcAft>
                <a:spcPts val="0"/>
              </a:spcAft>
              <a:buNone/>
            </a:pPr>
            <a:fld id="{00000000-1234-1234-1234-123412341234}" type="slidenum">
              <a:rPr lang="es"/>
              <a:t>‹#›</a:t>
            </a:fld>
            <a:endParaRPr/>
          </a:p>
        </p:txBody>
      </p:sp>
      <p:sp>
        <p:nvSpPr>
          <p:cNvPr id="75" name="Google Shape;75;p9"/>
          <p:cNvSpPr txBox="1">
            <a:spLocks noGrp="1"/>
          </p:cNvSpPr>
          <p:nvPr>
            <p:ph type="ctrTitle"/>
          </p:nvPr>
        </p:nvSpPr>
        <p:spPr>
          <a:xfrm>
            <a:off x="6381625" y="1739250"/>
            <a:ext cx="1923000" cy="16650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666666"/>
              </a:buClr>
              <a:buSzPts val="1800"/>
              <a:buFont typeface="Josefin Sans"/>
              <a:buNone/>
              <a:defRPr sz="1800" b="1">
                <a:solidFill>
                  <a:srgbClr val="666666"/>
                </a:solidFill>
                <a:latin typeface="Josefin Sans"/>
                <a:ea typeface="Josefin Sans"/>
                <a:cs typeface="Josefin Sans"/>
                <a:sym typeface="Josefin Sans"/>
              </a:defRPr>
            </a:lvl1pPr>
            <a:lvl2pPr lvl="1" algn="r" rtl="0">
              <a:spcBef>
                <a:spcPts val="0"/>
              </a:spcBef>
              <a:spcAft>
                <a:spcPts val="0"/>
              </a:spcAft>
              <a:buClr>
                <a:srgbClr val="666666"/>
              </a:buClr>
              <a:buSzPts val="2400"/>
              <a:buNone/>
              <a:defRPr sz="2400">
                <a:solidFill>
                  <a:srgbClr val="666666"/>
                </a:solidFill>
              </a:defRPr>
            </a:lvl2pPr>
            <a:lvl3pPr lvl="2" algn="r" rtl="0">
              <a:spcBef>
                <a:spcPts val="0"/>
              </a:spcBef>
              <a:spcAft>
                <a:spcPts val="0"/>
              </a:spcAft>
              <a:buClr>
                <a:srgbClr val="666666"/>
              </a:buClr>
              <a:buSzPts val="2400"/>
              <a:buNone/>
              <a:defRPr sz="2400">
                <a:solidFill>
                  <a:srgbClr val="666666"/>
                </a:solidFill>
              </a:defRPr>
            </a:lvl3pPr>
            <a:lvl4pPr lvl="3" algn="r" rtl="0">
              <a:spcBef>
                <a:spcPts val="0"/>
              </a:spcBef>
              <a:spcAft>
                <a:spcPts val="0"/>
              </a:spcAft>
              <a:buClr>
                <a:srgbClr val="666666"/>
              </a:buClr>
              <a:buSzPts val="2400"/>
              <a:buNone/>
              <a:defRPr sz="2400">
                <a:solidFill>
                  <a:srgbClr val="666666"/>
                </a:solidFill>
              </a:defRPr>
            </a:lvl4pPr>
            <a:lvl5pPr lvl="4" algn="r" rtl="0">
              <a:spcBef>
                <a:spcPts val="0"/>
              </a:spcBef>
              <a:spcAft>
                <a:spcPts val="0"/>
              </a:spcAft>
              <a:buClr>
                <a:srgbClr val="666666"/>
              </a:buClr>
              <a:buSzPts val="2400"/>
              <a:buNone/>
              <a:defRPr sz="2400">
                <a:solidFill>
                  <a:srgbClr val="666666"/>
                </a:solidFill>
              </a:defRPr>
            </a:lvl5pPr>
            <a:lvl6pPr lvl="5" algn="r" rtl="0">
              <a:spcBef>
                <a:spcPts val="0"/>
              </a:spcBef>
              <a:spcAft>
                <a:spcPts val="0"/>
              </a:spcAft>
              <a:buClr>
                <a:srgbClr val="666666"/>
              </a:buClr>
              <a:buSzPts val="2400"/>
              <a:buNone/>
              <a:defRPr sz="2400">
                <a:solidFill>
                  <a:srgbClr val="666666"/>
                </a:solidFill>
              </a:defRPr>
            </a:lvl6pPr>
            <a:lvl7pPr lvl="6" algn="r" rtl="0">
              <a:spcBef>
                <a:spcPts val="0"/>
              </a:spcBef>
              <a:spcAft>
                <a:spcPts val="0"/>
              </a:spcAft>
              <a:buClr>
                <a:srgbClr val="666666"/>
              </a:buClr>
              <a:buSzPts val="2400"/>
              <a:buNone/>
              <a:defRPr sz="2400">
                <a:solidFill>
                  <a:srgbClr val="666666"/>
                </a:solidFill>
              </a:defRPr>
            </a:lvl7pPr>
            <a:lvl8pPr lvl="7" algn="r" rtl="0">
              <a:spcBef>
                <a:spcPts val="0"/>
              </a:spcBef>
              <a:spcAft>
                <a:spcPts val="0"/>
              </a:spcAft>
              <a:buClr>
                <a:srgbClr val="666666"/>
              </a:buClr>
              <a:buSzPts val="2400"/>
              <a:buNone/>
              <a:defRPr sz="2400">
                <a:solidFill>
                  <a:srgbClr val="666666"/>
                </a:solidFill>
              </a:defRPr>
            </a:lvl8pPr>
            <a:lvl9pPr lvl="8" algn="r" rtl="0">
              <a:spcBef>
                <a:spcPts val="0"/>
              </a:spcBef>
              <a:spcAft>
                <a:spcPts val="0"/>
              </a:spcAft>
              <a:buClr>
                <a:srgbClr val="666666"/>
              </a:buClr>
              <a:buSzPts val="2400"/>
              <a:buNone/>
              <a:defRPr sz="2400">
                <a:solidFill>
                  <a:srgbClr val="666666"/>
                </a:solidFill>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HREE COLUMNS ">
  <p:cSld name="CUSTOM_5">
    <p:spTree>
      <p:nvGrpSpPr>
        <p:cNvPr id="1" name="Shape 76"/>
        <p:cNvGrpSpPr/>
        <p:nvPr/>
      </p:nvGrpSpPr>
      <p:grpSpPr>
        <a:xfrm>
          <a:off x="0" y="0"/>
          <a:ext cx="0" cy="0"/>
          <a:chOff x="0" y="0"/>
          <a:chExt cx="0" cy="0"/>
        </a:xfrm>
      </p:grpSpPr>
      <p:pic>
        <p:nvPicPr>
          <p:cNvPr id="77" name="Google Shape;77;p10"/>
          <p:cNvPicPr preferRelativeResize="0"/>
          <p:nvPr/>
        </p:nvPicPr>
        <p:blipFill>
          <a:blip r:embed="rId2">
            <a:alphaModFix/>
          </a:blip>
          <a:stretch>
            <a:fillRect/>
          </a:stretch>
        </p:blipFill>
        <p:spPr>
          <a:xfrm>
            <a:off x="312450" y="263425"/>
            <a:ext cx="8519104" cy="4616652"/>
          </a:xfrm>
          <a:prstGeom prst="rect">
            <a:avLst/>
          </a:prstGeom>
          <a:noFill/>
          <a:ln>
            <a:noFill/>
          </a:ln>
        </p:spPr>
      </p:pic>
      <p:sp>
        <p:nvSpPr>
          <p:cNvPr id="78" name="Google Shape;78;p10"/>
          <p:cNvSpPr/>
          <p:nvPr/>
        </p:nvSpPr>
        <p:spPr>
          <a:xfrm>
            <a:off x="796875" y="799650"/>
            <a:ext cx="7551600" cy="35442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10"/>
          <p:cNvSpPr txBox="1">
            <a:spLocks noGrp="1"/>
          </p:cNvSpPr>
          <p:nvPr>
            <p:ph type="ctrTitle"/>
          </p:nvPr>
        </p:nvSpPr>
        <p:spPr>
          <a:xfrm>
            <a:off x="6381625" y="1739250"/>
            <a:ext cx="1923000" cy="16650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666666"/>
              </a:buClr>
              <a:buSzPts val="1800"/>
              <a:buFont typeface="Josefin Sans"/>
              <a:buNone/>
              <a:defRPr sz="1800" b="1">
                <a:solidFill>
                  <a:srgbClr val="666666"/>
                </a:solidFill>
                <a:latin typeface="Josefin Sans"/>
                <a:ea typeface="Josefin Sans"/>
                <a:cs typeface="Josefin Sans"/>
                <a:sym typeface="Josefin Sans"/>
              </a:defRPr>
            </a:lvl1pPr>
            <a:lvl2pPr lvl="1" algn="r" rtl="0">
              <a:spcBef>
                <a:spcPts val="0"/>
              </a:spcBef>
              <a:spcAft>
                <a:spcPts val="0"/>
              </a:spcAft>
              <a:buClr>
                <a:srgbClr val="666666"/>
              </a:buClr>
              <a:buSzPts val="2400"/>
              <a:buNone/>
              <a:defRPr sz="2400">
                <a:solidFill>
                  <a:srgbClr val="666666"/>
                </a:solidFill>
              </a:defRPr>
            </a:lvl2pPr>
            <a:lvl3pPr lvl="2" algn="r" rtl="0">
              <a:spcBef>
                <a:spcPts val="0"/>
              </a:spcBef>
              <a:spcAft>
                <a:spcPts val="0"/>
              </a:spcAft>
              <a:buClr>
                <a:srgbClr val="666666"/>
              </a:buClr>
              <a:buSzPts val="2400"/>
              <a:buNone/>
              <a:defRPr sz="2400">
                <a:solidFill>
                  <a:srgbClr val="666666"/>
                </a:solidFill>
              </a:defRPr>
            </a:lvl3pPr>
            <a:lvl4pPr lvl="3" algn="r" rtl="0">
              <a:spcBef>
                <a:spcPts val="0"/>
              </a:spcBef>
              <a:spcAft>
                <a:spcPts val="0"/>
              </a:spcAft>
              <a:buClr>
                <a:srgbClr val="666666"/>
              </a:buClr>
              <a:buSzPts val="2400"/>
              <a:buNone/>
              <a:defRPr sz="2400">
                <a:solidFill>
                  <a:srgbClr val="666666"/>
                </a:solidFill>
              </a:defRPr>
            </a:lvl4pPr>
            <a:lvl5pPr lvl="4" algn="r" rtl="0">
              <a:spcBef>
                <a:spcPts val="0"/>
              </a:spcBef>
              <a:spcAft>
                <a:spcPts val="0"/>
              </a:spcAft>
              <a:buClr>
                <a:srgbClr val="666666"/>
              </a:buClr>
              <a:buSzPts val="2400"/>
              <a:buNone/>
              <a:defRPr sz="2400">
                <a:solidFill>
                  <a:srgbClr val="666666"/>
                </a:solidFill>
              </a:defRPr>
            </a:lvl5pPr>
            <a:lvl6pPr lvl="5" algn="r" rtl="0">
              <a:spcBef>
                <a:spcPts val="0"/>
              </a:spcBef>
              <a:spcAft>
                <a:spcPts val="0"/>
              </a:spcAft>
              <a:buClr>
                <a:srgbClr val="666666"/>
              </a:buClr>
              <a:buSzPts val="2400"/>
              <a:buNone/>
              <a:defRPr sz="2400">
                <a:solidFill>
                  <a:srgbClr val="666666"/>
                </a:solidFill>
              </a:defRPr>
            </a:lvl6pPr>
            <a:lvl7pPr lvl="6" algn="r" rtl="0">
              <a:spcBef>
                <a:spcPts val="0"/>
              </a:spcBef>
              <a:spcAft>
                <a:spcPts val="0"/>
              </a:spcAft>
              <a:buClr>
                <a:srgbClr val="666666"/>
              </a:buClr>
              <a:buSzPts val="2400"/>
              <a:buNone/>
              <a:defRPr sz="2400">
                <a:solidFill>
                  <a:srgbClr val="666666"/>
                </a:solidFill>
              </a:defRPr>
            </a:lvl7pPr>
            <a:lvl8pPr lvl="7" algn="r" rtl="0">
              <a:spcBef>
                <a:spcPts val="0"/>
              </a:spcBef>
              <a:spcAft>
                <a:spcPts val="0"/>
              </a:spcAft>
              <a:buClr>
                <a:srgbClr val="666666"/>
              </a:buClr>
              <a:buSzPts val="2400"/>
              <a:buNone/>
              <a:defRPr sz="2400">
                <a:solidFill>
                  <a:srgbClr val="666666"/>
                </a:solidFill>
              </a:defRPr>
            </a:lvl8pPr>
            <a:lvl9pPr lvl="8" algn="r" rtl="0">
              <a:spcBef>
                <a:spcPts val="0"/>
              </a:spcBef>
              <a:spcAft>
                <a:spcPts val="0"/>
              </a:spcAft>
              <a:buClr>
                <a:srgbClr val="666666"/>
              </a:buClr>
              <a:buSzPts val="2400"/>
              <a:buNone/>
              <a:defRPr sz="2400">
                <a:solidFill>
                  <a:srgbClr val="666666"/>
                </a:solidFill>
              </a:defRPr>
            </a:lvl9pPr>
          </a:lstStyle>
          <a:p>
            <a:endParaRPr/>
          </a:p>
        </p:txBody>
      </p:sp>
      <p:sp>
        <p:nvSpPr>
          <p:cNvPr id="80" name="Google Shape;80;p10"/>
          <p:cNvSpPr txBox="1">
            <a:spLocks noGrp="1"/>
          </p:cNvSpPr>
          <p:nvPr>
            <p:ph type="subTitle" idx="1"/>
          </p:nvPr>
        </p:nvSpPr>
        <p:spPr>
          <a:xfrm flipH="1">
            <a:off x="2918425" y="2467750"/>
            <a:ext cx="1564500" cy="281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200"/>
              <a:buFont typeface="Josefin Sans SemiBold"/>
              <a:buNone/>
              <a:defRPr sz="1200">
                <a:latin typeface="Josefin Sans SemiBold"/>
                <a:ea typeface="Josefin Sans SemiBold"/>
                <a:cs typeface="Josefin Sans SemiBold"/>
                <a:sym typeface="Josefin Sans SemiBold"/>
              </a:defRPr>
            </a:lvl1pPr>
            <a:lvl2pPr lvl="1" algn="ctr" rtl="0">
              <a:lnSpc>
                <a:spcPct val="100000"/>
              </a:lnSpc>
              <a:spcBef>
                <a:spcPts val="0"/>
              </a:spcBef>
              <a:spcAft>
                <a:spcPts val="0"/>
              </a:spcAft>
              <a:buSzPts val="1200"/>
              <a:buFont typeface="Josefin Sans SemiBold"/>
              <a:buNone/>
              <a:defRPr sz="1200">
                <a:latin typeface="Josefin Sans SemiBold"/>
                <a:ea typeface="Josefin Sans SemiBold"/>
                <a:cs typeface="Josefin Sans SemiBold"/>
                <a:sym typeface="Josefin Sans SemiBold"/>
              </a:defRPr>
            </a:lvl2pPr>
            <a:lvl3pPr lvl="2" algn="ctr" rtl="0">
              <a:lnSpc>
                <a:spcPct val="100000"/>
              </a:lnSpc>
              <a:spcBef>
                <a:spcPts val="0"/>
              </a:spcBef>
              <a:spcAft>
                <a:spcPts val="0"/>
              </a:spcAft>
              <a:buSzPts val="1200"/>
              <a:buFont typeface="Josefin Sans SemiBold"/>
              <a:buNone/>
              <a:defRPr sz="1200">
                <a:latin typeface="Josefin Sans SemiBold"/>
                <a:ea typeface="Josefin Sans SemiBold"/>
                <a:cs typeface="Josefin Sans SemiBold"/>
                <a:sym typeface="Josefin Sans SemiBold"/>
              </a:defRPr>
            </a:lvl3pPr>
            <a:lvl4pPr lvl="3" algn="ctr" rtl="0">
              <a:lnSpc>
                <a:spcPct val="100000"/>
              </a:lnSpc>
              <a:spcBef>
                <a:spcPts val="0"/>
              </a:spcBef>
              <a:spcAft>
                <a:spcPts val="0"/>
              </a:spcAft>
              <a:buSzPts val="1200"/>
              <a:buFont typeface="Josefin Sans SemiBold"/>
              <a:buNone/>
              <a:defRPr sz="1200">
                <a:latin typeface="Josefin Sans SemiBold"/>
                <a:ea typeface="Josefin Sans SemiBold"/>
                <a:cs typeface="Josefin Sans SemiBold"/>
                <a:sym typeface="Josefin Sans SemiBold"/>
              </a:defRPr>
            </a:lvl4pPr>
            <a:lvl5pPr lvl="4" algn="ctr" rtl="0">
              <a:lnSpc>
                <a:spcPct val="100000"/>
              </a:lnSpc>
              <a:spcBef>
                <a:spcPts val="0"/>
              </a:spcBef>
              <a:spcAft>
                <a:spcPts val="0"/>
              </a:spcAft>
              <a:buSzPts val="1200"/>
              <a:buFont typeface="Josefin Sans SemiBold"/>
              <a:buNone/>
              <a:defRPr sz="1200">
                <a:latin typeface="Josefin Sans SemiBold"/>
                <a:ea typeface="Josefin Sans SemiBold"/>
                <a:cs typeface="Josefin Sans SemiBold"/>
                <a:sym typeface="Josefin Sans SemiBold"/>
              </a:defRPr>
            </a:lvl5pPr>
            <a:lvl6pPr lvl="5" algn="ctr" rtl="0">
              <a:lnSpc>
                <a:spcPct val="100000"/>
              </a:lnSpc>
              <a:spcBef>
                <a:spcPts val="0"/>
              </a:spcBef>
              <a:spcAft>
                <a:spcPts val="0"/>
              </a:spcAft>
              <a:buSzPts val="1200"/>
              <a:buFont typeface="Josefin Sans SemiBold"/>
              <a:buNone/>
              <a:defRPr sz="1200">
                <a:latin typeface="Josefin Sans SemiBold"/>
                <a:ea typeface="Josefin Sans SemiBold"/>
                <a:cs typeface="Josefin Sans SemiBold"/>
                <a:sym typeface="Josefin Sans SemiBold"/>
              </a:defRPr>
            </a:lvl6pPr>
            <a:lvl7pPr lvl="6" algn="ctr" rtl="0">
              <a:lnSpc>
                <a:spcPct val="100000"/>
              </a:lnSpc>
              <a:spcBef>
                <a:spcPts val="0"/>
              </a:spcBef>
              <a:spcAft>
                <a:spcPts val="0"/>
              </a:spcAft>
              <a:buSzPts val="1200"/>
              <a:buFont typeface="Josefin Sans SemiBold"/>
              <a:buNone/>
              <a:defRPr sz="1200">
                <a:latin typeface="Josefin Sans SemiBold"/>
                <a:ea typeface="Josefin Sans SemiBold"/>
                <a:cs typeface="Josefin Sans SemiBold"/>
                <a:sym typeface="Josefin Sans SemiBold"/>
              </a:defRPr>
            </a:lvl7pPr>
            <a:lvl8pPr lvl="7" algn="ctr" rtl="0">
              <a:lnSpc>
                <a:spcPct val="100000"/>
              </a:lnSpc>
              <a:spcBef>
                <a:spcPts val="0"/>
              </a:spcBef>
              <a:spcAft>
                <a:spcPts val="0"/>
              </a:spcAft>
              <a:buSzPts val="1200"/>
              <a:buFont typeface="Josefin Sans SemiBold"/>
              <a:buNone/>
              <a:defRPr sz="1200">
                <a:latin typeface="Josefin Sans SemiBold"/>
                <a:ea typeface="Josefin Sans SemiBold"/>
                <a:cs typeface="Josefin Sans SemiBold"/>
                <a:sym typeface="Josefin Sans SemiBold"/>
              </a:defRPr>
            </a:lvl8pPr>
            <a:lvl9pPr lvl="8" algn="ctr" rtl="0">
              <a:lnSpc>
                <a:spcPct val="100000"/>
              </a:lnSpc>
              <a:spcBef>
                <a:spcPts val="0"/>
              </a:spcBef>
              <a:spcAft>
                <a:spcPts val="0"/>
              </a:spcAft>
              <a:buSzPts val="1200"/>
              <a:buFont typeface="Josefin Sans SemiBold"/>
              <a:buNone/>
              <a:defRPr sz="1200">
                <a:latin typeface="Josefin Sans SemiBold"/>
                <a:ea typeface="Josefin Sans SemiBold"/>
                <a:cs typeface="Josefin Sans SemiBold"/>
                <a:sym typeface="Josefin Sans SemiBold"/>
              </a:defRPr>
            </a:lvl9pPr>
          </a:lstStyle>
          <a:p>
            <a:endParaRPr/>
          </a:p>
        </p:txBody>
      </p:sp>
      <p:sp>
        <p:nvSpPr>
          <p:cNvPr id="81" name="Google Shape;81;p10"/>
          <p:cNvSpPr txBox="1">
            <a:spLocks noGrp="1"/>
          </p:cNvSpPr>
          <p:nvPr>
            <p:ph type="subTitle" idx="2"/>
          </p:nvPr>
        </p:nvSpPr>
        <p:spPr>
          <a:xfrm>
            <a:off x="2918475" y="2815063"/>
            <a:ext cx="1564500" cy="469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0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82" name="Google Shape;82;p10"/>
          <p:cNvSpPr txBox="1">
            <a:spLocks noGrp="1"/>
          </p:cNvSpPr>
          <p:nvPr>
            <p:ph type="subTitle" idx="3"/>
          </p:nvPr>
        </p:nvSpPr>
        <p:spPr>
          <a:xfrm flipH="1">
            <a:off x="4630775" y="2467750"/>
            <a:ext cx="1564500" cy="281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200"/>
              <a:buFont typeface="Josefin Sans SemiBold"/>
              <a:buNone/>
              <a:defRPr sz="1200">
                <a:latin typeface="Josefin Sans SemiBold"/>
                <a:ea typeface="Josefin Sans SemiBold"/>
                <a:cs typeface="Josefin Sans SemiBold"/>
                <a:sym typeface="Josefin Sans SemiBold"/>
              </a:defRPr>
            </a:lvl1pPr>
            <a:lvl2pPr lvl="1" algn="ctr" rtl="0">
              <a:lnSpc>
                <a:spcPct val="100000"/>
              </a:lnSpc>
              <a:spcBef>
                <a:spcPts val="0"/>
              </a:spcBef>
              <a:spcAft>
                <a:spcPts val="0"/>
              </a:spcAft>
              <a:buSzPts val="1200"/>
              <a:buFont typeface="Josefin Sans SemiBold"/>
              <a:buNone/>
              <a:defRPr sz="1200">
                <a:latin typeface="Josefin Sans SemiBold"/>
                <a:ea typeface="Josefin Sans SemiBold"/>
                <a:cs typeface="Josefin Sans SemiBold"/>
                <a:sym typeface="Josefin Sans SemiBold"/>
              </a:defRPr>
            </a:lvl2pPr>
            <a:lvl3pPr lvl="2" algn="ctr" rtl="0">
              <a:lnSpc>
                <a:spcPct val="100000"/>
              </a:lnSpc>
              <a:spcBef>
                <a:spcPts val="0"/>
              </a:spcBef>
              <a:spcAft>
                <a:spcPts val="0"/>
              </a:spcAft>
              <a:buSzPts val="1200"/>
              <a:buFont typeface="Josefin Sans SemiBold"/>
              <a:buNone/>
              <a:defRPr sz="1200">
                <a:latin typeface="Josefin Sans SemiBold"/>
                <a:ea typeface="Josefin Sans SemiBold"/>
                <a:cs typeface="Josefin Sans SemiBold"/>
                <a:sym typeface="Josefin Sans SemiBold"/>
              </a:defRPr>
            </a:lvl3pPr>
            <a:lvl4pPr lvl="3" algn="ctr" rtl="0">
              <a:lnSpc>
                <a:spcPct val="100000"/>
              </a:lnSpc>
              <a:spcBef>
                <a:spcPts val="0"/>
              </a:spcBef>
              <a:spcAft>
                <a:spcPts val="0"/>
              </a:spcAft>
              <a:buSzPts val="1200"/>
              <a:buFont typeface="Josefin Sans SemiBold"/>
              <a:buNone/>
              <a:defRPr sz="1200">
                <a:latin typeface="Josefin Sans SemiBold"/>
                <a:ea typeface="Josefin Sans SemiBold"/>
                <a:cs typeface="Josefin Sans SemiBold"/>
                <a:sym typeface="Josefin Sans SemiBold"/>
              </a:defRPr>
            </a:lvl4pPr>
            <a:lvl5pPr lvl="4" algn="ctr" rtl="0">
              <a:lnSpc>
                <a:spcPct val="100000"/>
              </a:lnSpc>
              <a:spcBef>
                <a:spcPts val="0"/>
              </a:spcBef>
              <a:spcAft>
                <a:spcPts val="0"/>
              </a:spcAft>
              <a:buSzPts val="1200"/>
              <a:buFont typeface="Josefin Sans SemiBold"/>
              <a:buNone/>
              <a:defRPr sz="1200">
                <a:latin typeface="Josefin Sans SemiBold"/>
                <a:ea typeface="Josefin Sans SemiBold"/>
                <a:cs typeface="Josefin Sans SemiBold"/>
                <a:sym typeface="Josefin Sans SemiBold"/>
              </a:defRPr>
            </a:lvl5pPr>
            <a:lvl6pPr lvl="5" algn="ctr" rtl="0">
              <a:lnSpc>
                <a:spcPct val="100000"/>
              </a:lnSpc>
              <a:spcBef>
                <a:spcPts val="0"/>
              </a:spcBef>
              <a:spcAft>
                <a:spcPts val="0"/>
              </a:spcAft>
              <a:buSzPts val="1200"/>
              <a:buFont typeface="Josefin Sans SemiBold"/>
              <a:buNone/>
              <a:defRPr sz="1200">
                <a:latin typeface="Josefin Sans SemiBold"/>
                <a:ea typeface="Josefin Sans SemiBold"/>
                <a:cs typeface="Josefin Sans SemiBold"/>
                <a:sym typeface="Josefin Sans SemiBold"/>
              </a:defRPr>
            </a:lvl6pPr>
            <a:lvl7pPr lvl="6" algn="ctr" rtl="0">
              <a:lnSpc>
                <a:spcPct val="100000"/>
              </a:lnSpc>
              <a:spcBef>
                <a:spcPts val="0"/>
              </a:spcBef>
              <a:spcAft>
                <a:spcPts val="0"/>
              </a:spcAft>
              <a:buSzPts val="1200"/>
              <a:buFont typeface="Josefin Sans SemiBold"/>
              <a:buNone/>
              <a:defRPr sz="1200">
                <a:latin typeface="Josefin Sans SemiBold"/>
                <a:ea typeface="Josefin Sans SemiBold"/>
                <a:cs typeface="Josefin Sans SemiBold"/>
                <a:sym typeface="Josefin Sans SemiBold"/>
              </a:defRPr>
            </a:lvl7pPr>
            <a:lvl8pPr lvl="7" algn="ctr" rtl="0">
              <a:lnSpc>
                <a:spcPct val="100000"/>
              </a:lnSpc>
              <a:spcBef>
                <a:spcPts val="0"/>
              </a:spcBef>
              <a:spcAft>
                <a:spcPts val="0"/>
              </a:spcAft>
              <a:buSzPts val="1200"/>
              <a:buFont typeface="Josefin Sans SemiBold"/>
              <a:buNone/>
              <a:defRPr sz="1200">
                <a:latin typeface="Josefin Sans SemiBold"/>
                <a:ea typeface="Josefin Sans SemiBold"/>
                <a:cs typeface="Josefin Sans SemiBold"/>
                <a:sym typeface="Josefin Sans SemiBold"/>
              </a:defRPr>
            </a:lvl8pPr>
            <a:lvl9pPr lvl="8" algn="ctr" rtl="0">
              <a:lnSpc>
                <a:spcPct val="100000"/>
              </a:lnSpc>
              <a:spcBef>
                <a:spcPts val="0"/>
              </a:spcBef>
              <a:spcAft>
                <a:spcPts val="0"/>
              </a:spcAft>
              <a:buSzPts val="1200"/>
              <a:buFont typeface="Josefin Sans SemiBold"/>
              <a:buNone/>
              <a:defRPr sz="1200">
                <a:latin typeface="Josefin Sans SemiBold"/>
                <a:ea typeface="Josefin Sans SemiBold"/>
                <a:cs typeface="Josefin Sans SemiBold"/>
                <a:sym typeface="Josefin Sans SemiBold"/>
              </a:defRPr>
            </a:lvl9pPr>
          </a:lstStyle>
          <a:p>
            <a:endParaRPr/>
          </a:p>
        </p:txBody>
      </p:sp>
      <p:sp>
        <p:nvSpPr>
          <p:cNvPr id="83" name="Google Shape;83;p10"/>
          <p:cNvSpPr txBox="1">
            <a:spLocks noGrp="1"/>
          </p:cNvSpPr>
          <p:nvPr>
            <p:ph type="subTitle" idx="4"/>
          </p:nvPr>
        </p:nvSpPr>
        <p:spPr>
          <a:xfrm>
            <a:off x="4630825" y="2815038"/>
            <a:ext cx="1564500" cy="469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0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84" name="Google Shape;84;p10"/>
          <p:cNvSpPr txBox="1">
            <a:spLocks noGrp="1"/>
          </p:cNvSpPr>
          <p:nvPr>
            <p:ph type="subTitle" idx="5"/>
          </p:nvPr>
        </p:nvSpPr>
        <p:spPr>
          <a:xfrm flipH="1">
            <a:off x="1206000" y="2467700"/>
            <a:ext cx="1564500" cy="281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200"/>
              <a:buFont typeface="Josefin Sans SemiBold"/>
              <a:buNone/>
              <a:defRPr sz="1200">
                <a:latin typeface="Josefin Sans SemiBold"/>
                <a:ea typeface="Josefin Sans SemiBold"/>
                <a:cs typeface="Josefin Sans SemiBold"/>
                <a:sym typeface="Josefin Sans SemiBold"/>
              </a:defRPr>
            </a:lvl1pPr>
            <a:lvl2pPr lvl="1" algn="ctr" rtl="0">
              <a:lnSpc>
                <a:spcPct val="100000"/>
              </a:lnSpc>
              <a:spcBef>
                <a:spcPts val="0"/>
              </a:spcBef>
              <a:spcAft>
                <a:spcPts val="0"/>
              </a:spcAft>
              <a:buSzPts val="1200"/>
              <a:buFont typeface="Josefin Sans SemiBold"/>
              <a:buNone/>
              <a:defRPr sz="1200">
                <a:latin typeface="Josefin Sans SemiBold"/>
                <a:ea typeface="Josefin Sans SemiBold"/>
                <a:cs typeface="Josefin Sans SemiBold"/>
                <a:sym typeface="Josefin Sans SemiBold"/>
              </a:defRPr>
            </a:lvl2pPr>
            <a:lvl3pPr lvl="2" algn="ctr" rtl="0">
              <a:lnSpc>
                <a:spcPct val="100000"/>
              </a:lnSpc>
              <a:spcBef>
                <a:spcPts val="0"/>
              </a:spcBef>
              <a:spcAft>
                <a:spcPts val="0"/>
              </a:spcAft>
              <a:buSzPts val="1200"/>
              <a:buFont typeface="Josefin Sans SemiBold"/>
              <a:buNone/>
              <a:defRPr sz="1200">
                <a:latin typeface="Josefin Sans SemiBold"/>
                <a:ea typeface="Josefin Sans SemiBold"/>
                <a:cs typeface="Josefin Sans SemiBold"/>
                <a:sym typeface="Josefin Sans SemiBold"/>
              </a:defRPr>
            </a:lvl3pPr>
            <a:lvl4pPr lvl="3" algn="ctr" rtl="0">
              <a:lnSpc>
                <a:spcPct val="100000"/>
              </a:lnSpc>
              <a:spcBef>
                <a:spcPts val="0"/>
              </a:spcBef>
              <a:spcAft>
                <a:spcPts val="0"/>
              </a:spcAft>
              <a:buSzPts val="1200"/>
              <a:buFont typeface="Josefin Sans SemiBold"/>
              <a:buNone/>
              <a:defRPr sz="1200">
                <a:latin typeface="Josefin Sans SemiBold"/>
                <a:ea typeface="Josefin Sans SemiBold"/>
                <a:cs typeface="Josefin Sans SemiBold"/>
                <a:sym typeface="Josefin Sans SemiBold"/>
              </a:defRPr>
            </a:lvl4pPr>
            <a:lvl5pPr lvl="4" algn="ctr" rtl="0">
              <a:lnSpc>
                <a:spcPct val="100000"/>
              </a:lnSpc>
              <a:spcBef>
                <a:spcPts val="0"/>
              </a:spcBef>
              <a:spcAft>
                <a:spcPts val="0"/>
              </a:spcAft>
              <a:buSzPts val="1200"/>
              <a:buFont typeface="Josefin Sans SemiBold"/>
              <a:buNone/>
              <a:defRPr sz="1200">
                <a:latin typeface="Josefin Sans SemiBold"/>
                <a:ea typeface="Josefin Sans SemiBold"/>
                <a:cs typeface="Josefin Sans SemiBold"/>
                <a:sym typeface="Josefin Sans SemiBold"/>
              </a:defRPr>
            </a:lvl5pPr>
            <a:lvl6pPr lvl="5" algn="ctr" rtl="0">
              <a:lnSpc>
                <a:spcPct val="100000"/>
              </a:lnSpc>
              <a:spcBef>
                <a:spcPts val="0"/>
              </a:spcBef>
              <a:spcAft>
                <a:spcPts val="0"/>
              </a:spcAft>
              <a:buSzPts val="1200"/>
              <a:buFont typeface="Josefin Sans SemiBold"/>
              <a:buNone/>
              <a:defRPr sz="1200">
                <a:latin typeface="Josefin Sans SemiBold"/>
                <a:ea typeface="Josefin Sans SemiBold"/>
                <a:cs typeface="Josefin Sans SemiBold"/>
                <a:sym typeface="Josefin Sans SemiBold"/>
              </a:defRPr>
            </a:lvl6pPr>
            <a:lvl7pPr lvl="6" algn="ctr" rtl="0">
              <a:lnSpc>
                <a:spcPct val="100000"/>
              </a:lnSpc>
              <a:spcBef>
                <a:spcPts val="0"/>
              </a:spcBef>
              <a:spcAft>
                <a:spcPts val="0"/>
              </a:spcAft>
              <a:buSzPts val="1200"/>
              <a:buFont typeface="Josefin Sans SemiBold"/>
              <a:buNone/>
              <a:defRPr sz="1200">
                <a:latin typeface="Josefin Sans SemiBold"/>
                <a:ea typeface="Josefin Sans SemiBold"/>
                <a:cs typeface="Josefin Sans SemiBold"/>
                <a:sym typeface="Josefin Sans SemiBold"/>
              </a:defRPr>
            </a:lvl7pPr>
            <a:lvl8pPr lvl="7" algn="ctr" rtl="0">
              <a:lnSpc>
                <a:spcPct val="100000"/>
              </a:lnSpc>
              <a:spcBef>
                <a:spcPts val="0"/>
              </a:spcBef>
              <a:spcAft>
                <a:spcPts val="0"/>
              </a:spcAft>
              <a:buSzPts val="1200"/>
              <a:buFont typeface="Josefin Sans SemiBold"/>
              <a:buNone/>
              <a:defRPr sz="1200">
                <a:latin typeface="Josefin Sans SemiBold"/>
                <a:ea typeface="Josefin Sans SemiBold"/>
                <a:cs typeface="Josefin Sans SemiBold"/>
                <a:sym typeface="Josefin Sans SemiBold"/>
              </a:defRPr>
            </a:lvl8pPr>
            <a:lvl9pPr lvl="8" algn="ctr" rtl="0">
              <a:lnSpc>
                <a:spcPct val="100000"/>
              </a:lnSpc>
              <a:spcBef>
                <a:spcPts val="0"/>
              </a:spcBef>
              <a:spcAft>
                <a:spcPts val="0"/>
              </a:spcAft>
              <a:buSzPts val="1200"/>
              <a:buFont typeface="Josefin Sans SemiBold"/>
              <a:buNone/>
              <a:defRPr sz="1200">
                <a:latin typeface="Josefin Sans SemiBold"/>
                <a:ea typeface="Josefin Sans SemiBold"/>
                <a:cs typeface="Josefin Sans SemiBold"/>
                <a:sym typeface="Josefin Sans SemiBold"/>
              </a:defRPr>
            </a:lvl9pPr>
          </a:lstStyle>
          <a:p>
            <a:endParaRPr/>
          </a:p>
        </p:txBody>
      </p:sp>
      <p:sp>
        <p:nvSpPr>
          <p:cNvPr id="85" name="Google Shape;85;p10"/>
          <p:cNvSpPr txBox="1">
            <a:spLocks noGrp="1"/>
          </p:cNvSpPr>
          <p:nvPr>
            <p:ph type="subTitle" idx="6"/>
          </p:nvPr>
        </p:nvSpPr>
        <p:spPr>
          <a:xfrm>
            <a:off x="1206050" y="2815100"/>
            <a:ext cx="1564500" cy="469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0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86" name="Google Shape;86;p10"/>
          <p:cNvSpPr txBox="1">
            <a:spLocks noGrp="1"/>
          </p:cNvSpPr>
          <p:nvPr>
            <p:ph type="subTitle" idx="7"/>
          </p:nvPr>
        </p:nvSpPr>
        <p:spPr>
          <a:xfrm>
            <a:off x="2918500" y="2614050"/>
            <a:ext cx="1564500" cy="389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900"/>
              <a:buNone/>
              <a:defRPr sz="900"/>
            </a:lvl1pPr>
            <a:lvl2pPr lvl="1" algn="ctr" rtl="0">
              <a:lnSpc>
                <a:spcPct val="100000"/>
              </a:lnSpc>
              <a:spcBef>
                <a:spcPts val="0"/>
              </a:spcBef>
              <a:spcAft>
                <a:spcPts val="0"/>
              </a:spcAft>
              <a:buSzPts val="900"/>
              <a:buNone/>
              <a:defRPr sz="900"/>
            </a:lvl2pPr>
            <a:lvl3pPr lvl="2" algn="ctr" rtl="0">
              <a:lnSpc>
                <a:spcPct val="100000"/>
              </a:lnSpc>
              <a:spcBef>
                <a:spcPts val="0"/>
              </a:spcBef>
              <a:spcAft>
                <a:spcPts val="0"/>
              </a:spcAft>
              <a:buSzPts val="900"/>
              <a:buNone/>
              <a:defRPr sz="900"/>
            </a:lvl3pPr>
            <a:lvl4pPr lvl="3" algn="ctr" rtl="0">
              <a:lnSpc>
                <a:spcPct val="100000"/>
              </a:lnSpc>
              <a:spcBef>
                <a:spcPts val="0"/>
              </a:spcBef>
              <a:spcAft>
                <a:spcPts val="0"/>
              </a:spcAft>
              <a:buSzPts val="900"/>
              <a:buNone/>
              <a:defRPr sz="900"/>
            </a:lvl4pPr>
            <a:lvl5pPr lvl="4" algn="ctr" rtl="0">
              <a:lnSpc>
                <a:spcPct val="100000"/>
              </a:lnSpc>
              <a:spcBef>
                <a:spcPts val="0"/>
              </a:spcBef>
              <a:spcAft>
                <a:spcPts val="0"/>
              </a:spcAft>
              <a:buSzPts val="900"/>
              <a:buNone/>
              <a:defRPr sz="900"/>
            </a:lvl5pPr>
            <a:lvl6pPr lvl="5" algn="ctr" rtl="0">
              <a:lnSpc>
                <a:spcPct val="100000"/>
              </a:lnSpc>
              <a:spcBef>
                <a:spcPts val="0"/>
              </a:spcBef>
              <a:spcAft>
                <a:spcPts val="0"/>
              </a:spcAft>
              <a:buSzPts val="900"/>
              <a:buNone/>
              <a:defRPr sz="900"/>
            </a:lvl6pPr>
            <a:lvl7pPr lvl="6" algn="ctr" rtl="0">
              <a:lnSpc>
                <a:spcPct val="100000"/>
              </a:lnSpc>
              <a:spcBef>
                <a:spcPts val="0"/>
              </a:spcBef>
              <a:spcAft>
                <a:spcPts val="0"/>
              </a:spcAft>
              <a:buSzPts val="900"/>
              <a:buNone/>
              <a:defRPr sz="900"/>
            </a:lvl7pPr>
            <a:lvl8pPr lvl="7" algn="ctr" rtl="0">
              <a:lnSpc>
                <a:spcPct val="100000"/>
              </a:lnSpc>
              <a:spcBef>
                <a:spcPts val="0"/>
              </a:spcBef>
              <a:spcAft>
                <a:spcPts val="0"/>
              </a:spcAft>
              <a:buSzPts val="900"/>
              <a:buNone/>
              <a:defRPr sz="900"/>
            </a:lvl8pPr>
            <a:lvl9pPr lvl="8" algn="ctr" rtl="0">
              <a:lnSpc>
                <a:spcPct val="100000"/>
              </a:lnSpc>
              <a:spcBef>
                <a:spcPts val="0"/>
              </a:spcBef>
              <a:spcAft>
                <a:spcPts val="0"/>
              </a:spcAft>
              <a:buSzPts val="900"/>
              <a:buNone/>
              <a:defRPr sz="900"/>
            </a:lvl9pPr>
          </a:lstStyle>
          <a:p>
            <a:endParaRPr/>
          </a:p>
        </p:txBody>
      </p:sp>
      <p:sp>
        <p:nvSpPr>
          <p:cNvPr id="87" name="Google Shape;87;p10"/>
          <p:cNvSpPr txBox="1">
            <a:spLocks noGrp="1"/>
          </p:cNvSpPr>
          <p:nvPr>
            <p:ph type="sldNum" idx="12"/>
          </p:nvPr>
        </p:nvSpPr>
        <p:spPr>
          <a:xfrm>
            <a:off x="8595300" y="2303100"/>
            <a:ext cx="548700" cy="537300"/>
          </a:xfrm>
          <a:prstGeom prst="rect">
            <a:avLst/>
          </a:prstGeom>
          <a:solidFill>
            <a:srgbClr val="6F40A8"/>
          </a:solidFill>
        </p:spPr>
        <p:txBody>
          <a:bodyPr spcFirstLastPara="1" wrap="square" lIns="91425" tIns="91425" rIns="91425" bIns="91425" anchor="ctr" anchorCtr="0">
            <a:noAutofit/>
          </a:bodyPr>
          <a:lstStyle>
            <a:lvl1pPr lvl="0" algn="ctr" rtl="0">
              <a:buNone/>
              <a:defRPr b="1">
                <a:solidFill>
                  <a:srgbClr val="FFFFFF"/>
                </a:solidFill>
                <a:latin typeface="Josefin Sans"/>
                <a:ea typeface="Josefin Sans"/>
                <a:cs typeface="Josefin Sans"/>
                <a:sym typeface="Josefin Sans"/>
              </a:defRPr>
            </a:lvl1pPr>
            <a:lvl2pPr lvl="1" algn="ctr" rtl="0">
              <a:buNone/>
              <a:defRPr b="1">
                <a:solidFill>
                  <a:srgbClr val="FFFFFF"/>
                </a:solidFill>
                <a:latin typeface="Josefin Sans"/>
                <a:ea typeface="Josefin Sans"/>
                <a:cs typeface="Josefin Sans"/>
                <a:sym typeface="Josefin Sans"/>
              </a:defRPr>
            </a:lvl2pPr>
            <a:lvl3pPr lvl="2" algn="ctr" rtl="0">
              <a:buNone/>
              <a:defRPr b="1">
                <a:solidFill>
                  <a:srgbClr val="FFFFFF"/>
                </a:solidFill>
                <a:latin typeface="Josefin Sans"/>
                <a:ea typeface="Josefin Sans"/>
                <a:cs typeface="Josefin Sans"/>
                <a:sym typeface="Josefin Sans"/>
              </a:defRPr>
            </a:lvl3pPr>
            <a:lvl4pPr lvl="3" algn="ctr" rtl="0">
              <a:buNone/>
              <a:defRPr b="1">
                <a:solidFill>
                  <a:srgbClr val="FFFFFF"/>
                </a:solidFill>
                <a:latin typeface="Josefin Sans"/>
                <a:ea typeface="Josefin Sans"/>
                <a:cs typeface="Josefin Sans"/>
                <a:sym typeface="Josefin Sans"/>
              </a:defRPr>
            </a:lvl4pPr>
            <a:lvl5pPr lvl="4" algn="ctr" rtl="0">
              <a:buNone/>
              <a:defRPr b="1">
                <a:solidFill>
                  <a:srgbClr val="FFFFFF"/>
                </a:solidFill>
                <a:latin typeface="Josefin Sans"/>
                <a:ea typeface="Josefin Sans"/>
                <a:cs typeface="Josefin Sans"/>
                <a:sym typeface="Josefin Sans"/>
              </a:defRPr>
            </a:lvl5pPr>
            <a:lvl6pPr lvl="5" algn="ctr" rtl="0">
              <a:buNone/>
              <a:defRPr b="1">
                <a:solidFill>
                  <a:srgbClr val="FFFFFF"/>
                </a:solidFill>
                <a:latin typeface="Josefin Sans"/>
                <a:ea typeface="Josefin Sans"/>
                <a:cs typeface="Josefin Sans"/>
                <a:sym typeface="Josefin Sans"/>
              </a:defRPr>
            </a:lvl6pPr>
            <a:lvl7pPr lvl="6" algn="ctr" rtl="0">
              <a:buNone/>
              <a:defRPr b="1">
                <a:solidFill>
                  <a:srgbClr val="FFFFFF"/>
                </a:solidFill>
                <a:latin typeface="Josefin Sans"/>
                <a:ea typeface="Josefin Sans"/>
                <a:cs typeface="Josefin Sans"/>
                <a:sym typeface="Josefin Sans"/>
              </a:defRPr>
            </a:lvl7pPr>
            <a:lvl8pPr lvl="7" algn="ctr" rtl="0">
              <a:buNone/>
              <a:defRPr b="1">
                <a:solidFill>
                  <a:srgbClr val="FFFFFF"/>
                </a:solidFill>
                <a:latin typeface="Josefin Sans"/>
                <a:ea typeface="Josefin Sans"/>
                <a:cs typeface="Josefin Sans"/>
                <a:sym typeface="Josefin Sans"/>
              </a:defRPr>
            </a:lvl8pPr>
            <a:lvl9pPr lvl="8" algn="ctr" rtl="0">
              <a:buNone/>
              <a:defRPr b="1">
                <a:solidFill>
                  <a:srgbClr val="FFFFFF"/>
                </a:solidFill>
                <a:latin typeface="Josefin Sans"/>
                <a:ea typeface="Josefin Sans"/>
                <a:cs typeface="Josefin Sans"/>
                <a:sym typeface="Josefin Sans"/>
              </a:defRPr>
            </a:lvl9pPr>
          </a:lstStyle>
          <a:p>
            <a:pPr marL="0" lvl="0" indent="0" algn="ctr" rtl="0">
              <a:spcBef>
                <a:spcPts val="0"/>
              </a:spcBef>
              <a:spcAft>
                <a:spcPts val="0"/>
              </a:spcAft>
              <a:buNone/>
            </a:pPr>
            <a:fld id="{00000000-1234-1234-1234-123412341234}" type="slidenum">
              <a:rPr lang="es"/>
              <a:t>‹#›</a:t>
            </a:fld>
            <a:endParaRPr/>
          </a:p>
        </p:txBody>
      </p:sp>
      <p:sp>
        <p:nvSpPr>
          <p:cNvPr id="88" name="Google Shape;88;p10"/>
          <p:cNvSpPr txBox="1">
            <a:spLocks noGrp="1"/>
          </p:cNvSpPr>
          <p:nvPr>
            <p:ph type="subTitle" idx="8"/>
          </p:nvPr>
        </p:nvSpPr>
        <p:spPr>
          <a:xfrm>
            <a:off x="4630850" y="2614025"/>
            <a:ext cx="1564500" cy="389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900"/>
              <a:buNone/>
              <a:defRPr sz="900"/>
            </a:lvl1pPr>
            <a:lvl2pPr lvl="1" algn="ctr" rtl="0">
              <a:lnSpc>
                <a:spcPct val="100000"/>
              </a:lnSpc>
              <a:spcBef>
                <a:spcPts val="0"/>
              </a:spcBef>
              <a:spcAft>
                <a:spcPts val="0"/>
              </a:spcAft>
              <a:buSzPts val="900"/>
              <a:buNone/>
              <a:defRPr sz="900"/>
            </a:lvl2pPr>
            <a:lvl3pPr lvl="2" algn="ctr" rtl="0">
              <a:lnSpc>
                <a:spcPct val="100000"/>
              </a:lnSpc>
              <a:spcBef>
                <a:spcPts val="0"/>
              </a:spcBef>
              <a:spcAft>
                <a:spcPts val="0"/>
              </a:spcAft>
              <a:buSzPts val="900"/>
              <a:buNone/>
              <a:defRPr sz="900"/>
            </a:lvl3pPr>
            <a:lvl4pPr lvl="3" algn="ctr" rtl="0">
              <a:lnSpc>
                <a:spcPct val="100000"/>
              </a:lnSpc>
              <a:spcBef>
                <a:spcPts val="0"/>
              </a:spcBef>
              <a:spcAft>
                <a:spcPts val="0"/>
              </a:spcAft>
              <a:buSzPts val="900"/>
              <a:buNone/>
              <a:defRPr sz="900"/>
            </a:lvl4pPr>
            <a:lvl5pPr lvl="4" algn="ctr" rtl="0">
              <a:lnSpc>
                <a:spcPct val="100000"/>
              </a:lnSpc>
              <a:spcBef>
                <a:spcPts val="0"/>
              </a:spcBef>
              <a:spcAft>
                <a:spcPts val="0"/>
              </a:spcAft>
              <a:buSzPts val="900"/>
              <a:buNone/>
              <a:defRPr sz="900"/>
            </a:lvl5pPr>
            <a:lvl6pPr lvl="5" algn="ctr" rtl="0">
              <a:lnSpc>
                <a:spcPct val="100000"/>
              </a:lnSpc>
              <a:spcBef>
                <a:spcPts val="0"/>
              </a:spcBef>
              <a:spcAft>
                <a:spcPts val="0"/>
              </a:spcAft>
              <a:buSzPts val="900"/>
              <a:buNone/>
              <a:defRPr sz="900"/>
            </a:lvl6pPr>
            <a:lvl7pPr lvl="6" algn="ctr" rtl="0">
              <a:lnSpc>
                <a:spcPct val="100000"/>
              </a:lnSpc>
              <a:spcBef>
                <a:spcPts val="0"/>
              </a:spcBef>
              <a:spcAft>
                <a:spcPts val="0"/>
              </a:spcAft>
              <a:buSzPts val="900"/>
              <a:buNone/>
              <a:defRPr sz="900"/>
            </a:lvl7pPr>
            <a:lvl8pPr lvl="7" algn="ctr" rtl="0">
              <a:lnSpc>
                <a:spcPct val="100000"/>
              </a:lnSpc>
              <a:spcBef>
                <a:spcPts val="0"/>
              </a:spcBef>
              <a:spcAft>
                <a:spcPts val="0"/>
              </a:spcAft>
              <a:buSzPts val="900"/>
              <a:buNone/>
              <a:defRPr sz="900"/>
            </a:lvl8pPr>
            <a:lvl9pPr lvl="8" algn="ctr" rtl="0">
              <a:lnSpc>
                <a:spcPct val="100000"/>
              </a:lnSpc>
              <a:spcBef>
                <a:spcPts val="0"/>
              </a:spcBef>
              <a:spcAft>
                <a:spcPts val="0"/>
              </a:spcAft>
              <a:buSzPts val="900"/>
              <a:buNone/>
              <a:defRPr sz="900"/>
            </a:lvl9pPr>
          </a:lstStyle>
          <a:p>
            <a:endParaRPr/>
          </a:p>
        </p:txBody>
      </p:sp>
      <p:sp>
        <p:nvSpPr>
          <p:cNvPr id="89" name="Google Shape;89;p10"/>
          <p:cNvSpPr txBox="1">
            <a:spLocks noGrp="1"/>
          </p:cNvSpPr>
          <p:nvPr>
            <p:ph type="subTitle" idx="9"/>
          </p:nvPr>
        </p:nvSpPr>
        <p:spPr>
          <a:xfrm>
            <a:off x="1206075" y="2614075"/>
            <a:ext cx="1564500" cy="389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900"/>
              <a:buNone/>
              <a:defRPr sz="900"/>
            </a:lvl1pPr>
            <a:lvl2pPr lvl="1" algn="ctr" rtl="0">
              <a:lnSpc>
                <a:spcPct val="100000"/>
              </a:lnSpc>
              <a:spcBef>
                <a:spcPts val="0"/>
              </a:spcBef>
              <a:spcAft>
                <a:spcPts val="0"/>
              </a:spcAft>
              <a:buSzPts val="900"/>
              <a:buNone/>
              <a:defRPr sz="900"/>
            </a:lvl2pPr>
            <a:lvl3pPr lvl="2" algn="ctr" rtl="0">
              <a:lnSpc>
                <a:spcPct val="100000"/>
              </a:lnSpc>
              <a:spcBef>
                <a:spcPts val="0"/>
              </a:spcBef>
              <a:spcAft>
                <a:spcPts val="0"/>
              </a:spcAft>
              <a:buSzPts val="900"/>
              <a:buNone/>
              <a:defRPr sz="900"/>
            </a:lvl3pPr>
            <a:lvl4pPr lvl="3" algn="ctr" rtl="0">
              <a:lnSpc>
                <a:spcPct val="100000"/>
              </a:lnSpc>
              <a:spcBef>
                <a:spcPts val="0"/>
              </a:spcBef>
              <a:spcAft>
                <a:spcPts val="0"/>
              </a:spcAft>
              <a:buSzPts val="900"/>
              <a:buNone/>
              <a:defRPr sz="900"/>
            </a:lvl4pPr>
            <a:lvl5pPr lvl="4" algn="ctr" rtl="0">
              <a:lnSpc>
                <a:spcPct val="100000"/>
              </a:lnSpc>
              <a:spcBef>
                <a:spcPts val="0"/>
              </a:spcBef>
              <a:spcAft>
                <a:spcPts val="0"/>
              </a:spcAft>
              <a:buSzPts val="900"/>
              <a:buNone/>
              <a:defRPr sz="900"/>
            </a:lvl5pPr>
            <a:lvl6pPr lvl="5" algn="ctr" rtl="0">
              <a:lnSpc>
                <a:spcPct val="100000"/>
              </a:lnSpc>
              <a:spcBef>
                <a:spcPts val="0"/>
              </a:spcBef>
              <a:spcAft>
                <a:spcPts val="0"/>
              </a:spcAft>
              <a:buSzPts val="900"/>
              <a:buNone/>
              <a:defRPr sz="900"/>
            </a:lvl6pPr>
            <a:lvl7pPr lvl="6" algn="ctr" rtl="0">
              <a:lnSpc>
                <a:spcPct val="100000"/>
              </a:lnSpc>
              <a:spcBef>
                <a:spcPts val="0"/>
              </a:spcBef>
              <a:spcAft>
                <a:spcPts val="0"/>
              </a:spcAft>
              <a:buSzPts val="900"/>
              <a:buNone/>
              <a:defRPr sz="900"/>
            </a:lvl7pPr>
            <a:lvl8pPr lvl="7" algn="ctr" rtl="0">
              <a:lnSpc>
                <a:spcPct val="100000"/>
              </a:lnSpc>
              <a:spcBef>
                <a:spcPts val="0"/>
              </a:spcBef>
              <a:spcAft>
                <a:spcPts val="0"/>
              </a:spcAft>
              <a:buSzPts val="900"/>
              <a:buNone/>
              <a:defRPr sz="900"/>
            </a:lvl8pPr>
            <a:lvl9pPr lvl="8" algn="ctr" rtl="0">
              <a:lnSpc>
                <a:spcPct val="100000"/>
              </a:lnSpc>
              <a:spcBef>
                <a:spcPts val="0"/>
              </a:spcBef>
              <a:spcAft>
                <a:spcPts val="0"/>
              </a:spcAft>
              <a:buSzPts val="900"/>
              <a:buNone/>
              <a:defRPr sz="9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rgbClr val="666666"/>
              </a:buClr>
              <a:buSzPts val="2800"/>
              <a:buFont typeface="Josefin Sans"/>
              <a:buNone/>
              <a:defRPr sz="2800" b="1">
                <a:solidFill>
                  <a:srgbClr val="666666"/>
                </a:solidFill>
                <a:latin typeface="Josefin Sans"/>
                <a:ea typeface="Josefin Sans"/>
                <a:cs typeface="Josefin Sans"/>
                <a:sym typeface="Josefin Sans"/>
              </a:defRPr>
            </a:lvl1pPr>
            <a:lvl2pPr lvl="1">
              <a:spcBef>
                <a:spcPts val="0"/>
              </a:spcBef>
              <a:spcAft>
                <a:spcPts val="0"/>
              </a:spcAft>
              <a:buClr>
                <a:srgbClr val="666666"/>
              </a:buClr>
              <a:buSzPts val="2800"/>
              <a:buFont typeface="Josefin Sans"/>
              <a:buNone/>
              <a:defRPr sz="2800" b="1">
                <a:solidFill>
                  <a:srgbClr val="666666"/>
                </a:solidFill>
                <a:latin typeface="Josefin Sans"/>
                <a:ea typeface="Josefin Sans"/>
                <a:cs typeface="Josefin Sans"/>
                <a:sym typeface="Josefin Sans"/>
              </a:defRPr>
            </a:lvl2pPr>
            <a:lvl3pPr lvl="2">
              <a:spcBef>
                <a:spcPts val="0"/>
              </a:spcBef>
              <a:spcAft>
                <a:spcPts val="0"/>
              </a:spcAft>
              <a:buClr>
                <a:srgbClr val="666666"/>
              </a:buClr>
              <a:buSzPts val="2800"/>
              <a:buFont typeface="Josefin Sans"/>
              <a:buNone/>
              <a:defRPr sz="2800" b="1">
                <a:solidFill>
                  <a:srgbClr val="666666"/>
                </a:solidFill>
                <a:latin typeface="Josefin Sans"/>
                <a:ea typeface="Josefin Sans"/>
                <a:cs typeface="Josefin Sans"/>
                <a:sym typeface="Josefin Sans"/>
              </a:defRPr>
            </a:lvl3pPr>
            <a:lvl4pPr lvl="3">
              <a:spcBef>
                <a:spcPts val="0"/>
              </a:spcBef>
              <a:spcAft>
                <a:spcPts val="0"/>
              </a:spcAft>
              <a:buClr>
                <a:srgbClr val="666666"/>
              </a:buClr>
              <a:buSzPts val="2800"/>
              <a:buFont typeface="Josefin Sans"/>
              <a:buNone/>
              <a:defRPr sz="2800" b="1">
                <a:solidFill>
                  <a:srgbClr val="666666"/>
                </a:solidFill>
                <a:latin typeface="Josefin Sans"/>
                <a:ea typeface="Josefin Sans"/>
                <a:cs typeface="Josefin Sans"/>
                <a:sym typeface="Josefin Sans"/>
              </a:defRPr>
            </a:lvl4pPr>
            <a:lvl5pPr lvl="4">
              <a:spcBef>
                <a:spcPts val="0"/>
              </a:spcBef>
              <a:spcAft>
                <a:spcPts val="0"/>
              </a:spcAft>
              <a:buClr>
                <a:srgbClr val="666666"/>
              </a:buClr>
              <a:buSzPts val="2800"/>
              <a:buFont typeface="Josefin Sans"/>
              <a:buNone/>
              <a:defRPr sz="2800" b="1">
                <a:solidFill>
                  <a:srgbClr val="666666"/>
                </a:solidFill>
                <a:latin typeface="Josefin Sans"/>
                <a:ea typeface="Josefin Sans"/>
                <a:cs typeface="Josefin Sans"/>
                <a:sym typeface="Josefin Sans"/>
              </a:defRPr>
            </a:lvl5pPr>
            <a:lvl6pPr lvl="5">
              <a:spcBef>
                <a:spcPts val="0"/>
              </a:spcBef>
              <a:spcAft>
                <a:spcPts val="0"/>
              </a:spcAft>
              <a:buClr>
                <a:srgbClr val="666666"/>
              </a:buClr>
              <a:buSzPts val="2800"/>
              <a:buFont typeface="Josefin Sans"/>
              <a:buNone/>
              <a:defRPr sz="2800" b="1">
                <a:solidFill>
                  <a:srgbClr val="666666"/>
                </a:solidFill>
                <a:latin typeface="Josefin Sans"/>
                <a:ea typeface="Josefin Sans"/>
                <a:cs typeface="Josefin Sans"/>
                <a:sym typeface="Josefin Sans"/>
              </a:defRPr>
            </a:lvl6pPr>
            <a:lvl7pPr lvl="6">
              <a:spcBef>
                <a:spcPts val="0"/>
              </a:spcBef>
              <a:spcAft>
                <a:spcPts val="0"/>
              </a:spcAft>
              <a:buClr>
                <a:srgbClr val="666666"/>
              </a:buClr>
              <a:buSzPts val="2800"/>
              <a:buFont typeface="Josefin Sans"/>
              <a:buNone/>
              <a:defRPr sz="2800" b="1">
                <a:solidFill>
                  <a:srgbClr val="666666"/>
                </a:solidFill>
                <a:latin typeface="Josefin Sans"/>
                <a:ea typeface="Josefin Sans"/>
                <a:cs typeface="Josefin Sans"/>
                <a:sym typeface="Josefin Sans"/>
              </a:defRPr>
            </a:lvl7pPr>
            <a:lvl8pPr lvl="7">
              <a:spcBef>
                <a:spcPts val="0"/>
              </a:spcBef>
              <a:spcAft>
                <a:spcPts val="0"/>
              </a:spcAft>
              <a:buClr>
                <a:srgbClr val="666666"/>
              </a:buClr>
              <a:buSzPts val="2800"/>
              <a:buFont typeface="Josefin Sans"/>
              <a:buNone/>
              <a:defRPr sz="2800" b="1">
                <a:solidFill>
                  <a:srgbClr val="666666"/>
                </a:solidFill>
                <a:latin typeface="Josefin Sans"/>
                <a:ea typeface="Josefin Sans"/>
                <a:cs typeface="Josefin Sans"/>
                <a:sym typeface="Josefin Sans"/>
              </a:defRPr>
            </a:lvl8pPr>
            <a:lvl9pPr lvl="8">
              <a:spcBef>
                <a:spcPts val="0"/>
              </a:spcBef>
              <a:spcAft>
                <a:spcPts val="0"/>
              </a:spcAft>
              <a:buClr>
                <a:srgbClr val="666666"/>
              </a:buClr>
              <a:buSzPts val="2800"/>
              <a:buFont typeface="Josefin Sans"/>
              <a:buNone/>
              <a:defRPr sz="2800" b="1">
                <a:solidFill>
                  <a:srgbClr val="666666"/>
                </a:solidFill>
                <a:latin typeface="Josefin Sans"/>
                <a:ea typeface="Josefin Sans"/>
                <a:cs typeface="Josefin Sans"/>
                <a:sym typeface="Josefin Sans"/>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rgbClr val="666666"/>
              </a:buClr>
              <a:buSzPts val="1800"/>
              <a:buFont typeface="Zilla Slab Light"/>
              <a:buChar char="●"/>
              <a:defRPr sz="1800">
                <a:solidFill>
                  <a:srgbClr val="666666"/>
                </a:solidFill>
                <a:latin typeface="Zilla Slab Light"/>
                <a:ea typeface="Zilla Slab Light"/>
                <a:cs typeface="Zilla Slab Light"/>
                <a:sym typeface="Zilla Slab Light"/>
              </a:defRPr>
            </a:lvl1pPr>
            <a:lvl2pPr marL="914400" lvl="1" indent="-317500">
              <a:lnSpc>
                <a:spcPct val="115000"/>
              </a:lnSpc>
              <a:spcBef>
                <a:spcPts val="1600"/>
              </a:spcBef>
              <a:spcAft>
                <a:spcPts val="0"/>
              </a:spcAft>
              <a:buClr>
                <a:srgbClr val="666666"/>
              </a:buClr>
              <a:buSzPts val="1400"/>
              <a:buFont typeface="Zilla Slab Light"/>
              <a:buChar char="○"/>
              <a:defRPr>
                <a:solidFill>
                  <a:srgbClr val="666666"/>
                </a:solidFill>
                <a:latin typeface="Zilla Slab Light"/>
                <a:ea typeface="Zilla Slab Light"/>
                <a:cs typeface="Zilla Slab Light"/>
                <a:sym typeface="Zilla Slab Light"/>
              </a:defRPr>
            </a:lvl2pPr>
            <a:lvl3pPr marL="1371600" lvl="2" indent="-317500">
              <a:lnSpc>
                <a:spcPct val="115000"/>
              </a:lnSpc>
              <a:spcBef>
                <a:spcPts val="1600"/>
              </a:spcBef>
              <a:spcAft>
                <a:spcPts val="0"/>
              </a:spcAft>
              <a:buClr>
                <a:srgbClr val="666666"/>
              </a:buClr>
              <a:buSzPts val="1400"/>
              <a:buFont typeface="Zilla Slab Light"/>
              <a:buChar char="■"/>
              <a:defRPr>
                <a:solidFill>
                  <a:srgbClr val="666666"/>
                </a:solidFill>
                <a:latin typeface="Zilla Slab Light"/>
                <a:ea typeface="Zilla Slab Light"/>
                <a:cs typeface="Zilla Slab Light"/>
                <a:sym typeface="Zilla Slab Light"/>
              </a:defRPr>
            </a:lvl3pPr>
            <a:lvl4pPr marL="1828800" lvl="3" indent="-317500">
              <a:lnSpc>
                <a:spcPct val="115000"/>
              </a:lnSpc>
              <a:spcBef>
                <a:spcPts val="1600"/>
              </a:spcBef>
              <a:spcAft>
                <a:spcPts val="0"/>
              </a:spcAft>
              <a:buClr>
                <a:srgbClr val="666666"/>
              </a:buClr>
              <a:buSzPts val="1400"/>
              <a:buFont typeface="Zilla Slab Light"/>
              <a:buChar char="●"/>
              <a:defRPr>
                <a:solidFill>
                  <a:srgbClr val="666666"/>
                </a:solidFill>
                <a:latin typeface="Zilla Slab Light"/>
                <a:ea typeface="Zilla Slab Light"/>
                <a:cs typeface="Zilla Slab Light"/>
                <a:sym typeface="Zilla Slab Light"/>
              </a:defRPr>
            </a:lvl4pPr>
            <a:lvl5pPr marL="2286000" lvl="4" indent="-317500">
              <a:lnSpc>
                <a:spcPct val="115000"/>
              </a:lnSpc>
              <a:spcBef>
                <a:spcPts val="1600"/>
              </a:spcBef>
              <a:spcAft>
                <a:spcPts val="0"/>
              </a:spcAft>
              <a:buClr>
                <a:srgbClr val="666666"/>
              </a:buClr>
              <a:buSzPts val="1400"/>
              <a:buFont typeface="Zilla Slab Light"/>
              <a:buChar char="○"/>
              <a:defRPr>
                <a:solidFill>
                  <a:srgbClr val="666666"/>
                </a:solidFill>
                <a:latin typeface="Zilla Slab Light"/>
                <a:ea typeface="Zilla Slab Light"/>
                <a:cs typeface="Zilla Slab Light"/>
                <a:sym typeface="Zilla Slab Light"/>
              </a:defRPr>
            </a:lvl5pPr>
            <a:lvl6pPr marL="2743200" lvl="5" indent="-317500">
              <a:lnSpc>
                <a:spcPct val="115000"/>
              </a:lnSpc>
              <a:spcBef>
                <a:spcPts val="1600"/>
              </a:spcBef>
              <a:spcAft>
                <a:spcPts val="0"/>
              </a:spcAft>
              <a:buClr>
                <a:srgbClr val="666666"/>
              </a:buClr>
              <a:buSzPts val="1400"/>
              <a:buFont typeface="Zilla Slab Light"/>
              <a:buChar char="■"/>
              <a:defRPr>
                <a:solidFill>
                  <a:srgbClr val="666666"/>
                </a:solidFill>
                <a:latin typeface="Zilla Slab Light"/>
                <a:ea typeface="Zilla Slab Light"/>
                <a:cs typeface="Zilla Slab Light"/>
                <a:sym typeface="Zilla Slab Light"/>
              </a:defRPr>
            </a:lvl6pPr>
            <a:lvl7pPr marL="3200400" lvl="6" indent="-317500">
              <a:lnSpc>
                <a:spcPct val="115000"/>
              </a:lnSpc>
              <a:spcBef>
                <a:spcPts val="1600"/>
              </a:spcBef>
              <a:spcAft>
                <a:spcPts val="0"/>
              </a:spcAft>
              <a:buClr>
                <a:srgbClr val="666666"/>
              </a:buClr>
              <a:buSzPts val="1400"/>
              <a:buFont typeface="Zilla Slab Light"/>
              <a:buChar char="●"/>
              <a:defRPr>
                <a:solidFill>
                  <a:srgbClr val="666666"/>
                </a:solidFill>
                <a:latin typeface="Zilla Slab Light"/>
                <a:ea typeface="Zilla Slab Light"/>
                <a:cs typeface="Zilla Slab Light"/>
                <a:sym typeface="Zilla Slab Light"/>
              </a:defRPr>
            </a:lvl7pPr>
            <a:lvl8pPr marL="3657600" lvl="7" indent="-317500">
              <a:lnSpc>
                <a:spcPct val="115000"/>
              </a:lnSpc>
              <a:spcBef>
                <a:spcPts val="1600"/>
              </a:spcBef>
              <a:spcAft>
                <a:spcPts val="0"/>
              </a:spcAft>
              <a:buClr>
                <a:srgbClr val="666666"/>
              </a:buClr>
              <a:buSzPts val="1400"/>
              <a:buFont typeface="Zilla Slab Light"/>
              <a:buChar char="○"/>
              <a:defRPr>
                <a:solidFill>
                  <a:srgbClr val="666666"/>
                </a:solidFill>
                <a:latin typeface="Zilla Slab Light"/>
                <a:ea typeface="Zilla Slab Light"/>
                <a:cs typeface="Zilla Slab Light"/>
                <a:sym typeface="Zilla Slab Light"/>
              </a:defRPr>
            </a:lvl8pPr>
            <a:lvl9pPr marL="4114800" lvl="8" indent="-317500">
              <a:lnSpc>
                <a:spcPct val="115000"/>
              </a:lnSpc>
              <a:spcBef>
                <a:spcPts val="1600"/>
              </a:spcBef>
              <a:spcAft>
                <a:spcPts val="1600"/>
              </a:spcAft>
              <a:buClr>
                <a:srgbClr val="666666"/>
              </a:buClr>
              <a:buSzPts val="1400"/>
              <a:buFont typeface="Zilla Slab Light"/>
              <a:buChar char="■"/>
              <a:defRPr>
                <a:solidFill>
                  <a:srgbClr val="666666"/>
                </a:solidFill>
                <a:latin typeface="Zilla Slab Light"/>
                <a:ea typeface="Zilla Slab Light"/>
                <a:cs typeface="Zilla Slab Light"/>
                <a:sym typeface="Zilla Slab Light"/>
              </a:defRPr>
            </a:lvl9pPr>
          </a:lstStyle>
          <a:p>
            <a:endParaRPr/>
          </a:p>
        </p:txBody>
      </p:sp>
      <p:sp>
        <p:nvSpPr>
          <p:cNvPr id="8" name="Google Shape;8;p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algn="r">
              <a:buNone/>
              <a:defRPr sz="1300">
                <a:solidFill>
                  <a:srgbClr val="1913A6"/>
                </a:solidFill>
                <a:latin typeface="Zilla Slab Light"/>
                <a:ea typeface="Zilla Slab Light"/>
                <a:cs typeface="Zilla Slab Light"/>
                <a:sym typeface="Zilla Slab Light"/>
              </a:defRPr>
            </a:lvl1pPr>
            <a:lvl2pPr lvl="1" algn="r">
              <a:buNone/>
              <a:defRPr sz="1300">
                <a:solidFill>
                  <a:srgbClr val="1913A6"/>
                </a:solidFill>
                <a:latin typeface="Zilla Slab Light"/>
                <a:ea typeface="Zilla Slab Light"/>
                <a:cs typeface="Zilla Slab Light"/>
                <a:sym typeface="Zilla Slab Light"/>
              </a:defRPr>
            </a:lvl2pPr>
            <a:lvl3pPr lvl="2" algn="r">
              <a:buNone/>
              <a:defRPr sz="1300">
                <a:solidFill>
                  <a:srgbClr val="1913A6"/>
                </a:solidFill>
                <a:latin typeface="Zilla Slab Light"/>
                <a:ea typeface="Zilla Slab Light"/>
                <a:cs typeface="Zilla Slab Light"/>
                <a:sym typeface="Zilla Slab Light"/>
              </a:defRPr>
            </a:lvl3pPr>
            <a:lvl4pPr lvl="3" algn="r">
              <a:buNone/>
              <a:defRPr sz="1300">
                <a:solidFill>
                  <a:srgbClr val="1913A6"/>
                </a:solidFill>
                <a:latin typeface="Zilla Slab Light"/>
                <a:ea typeface="Zilla Slab Light"/>
                <a:cs typeface="Zilla Slab Light"/>
                <a:sym typeface="Zilla Slab Light"/>
              </a:defRPr>
            </a:lvl4pPr>
            <a:lvl5pPr lvl="4" algn="r">
              <a:buNone/>
              <a:defRPr sz="1300">
                <a:solidFill>
                  <a:srgbClr val="1913A6"/>
                </a:solidFill>
                <a:latin typeface="Zilla Slab Light"/>
                <a:ea typeface="Zilla Slab Light"/>
                <a:cs typeface="Zilla Slab Light"/>
                <a:sym typeface="Zilla Slab Light"/>
              </a:defRPr>
            </a:lvl5pPr>
            <a:lvl6pPr lvl="5" algn="r">
              <a:buNone/>
              <a:defRPr sz="1300">
                <a:solidFill>
                  <a:srgbClr val="1913A6"/>
                </a:solidFill>
                <a:latin typeface="Zilla Slab Light"/>
                <a:ea typeface="Zilla Slab Light"/>
                <a:cs typeface="Zilla Slab Light"/>
                <a:sym typeface="Zilla Slab Light"/>
              </a:defRPr>
            </a:lvl6pPr>
            <a:lvl7pPr lvl="6" algn="r">
              <a:buNone/>
              <a:defRPr sz="1300">
                <a:solidFill>
                  <a:srgbClr val="1913A6"/>
                </a:solidFill>
                <a:latin typeface="Zilla Slab Light"/>
                <a:ea typeface="Zilla Slab Light"/>
                <a:cs typeface="Zilla Slab Light"/>
                <a:sym typeface="Zilla Slab Light"/>
              </a:defRPr>
            </a:lvl7pPr>
            <a:lvl8pPr lvl="7" algn="r">
              <a:buNone/>
              <a:defRPr sz="1300">
                <a:solidFill>
                  <a:srgbClr val="1913A6"/>
                </a:solidFill>
                <a:latin typeface="Zilla Slab Light"/>
                <a:ea typeface="Zilla Slab Light"/>
                <a:cs typeface="Zilla Slab Light"/>
                <a:sym typeface="Zilla Slab Light"/>
              </a:defRPr>
            </a:lvl8pPr>
            <a:lvl9pPr lvl="8" algn="r">
              <a:buNone/>
              <a:defRPr sz="1300">
                <a:solidFill>
                  <a:srgbClr val="1913A6"/>
                </a:solidFill>
                <a:latin typeface="Zilla Slab Light"/>
                <a:ea typeface="Zilla Slab Light"/>
                <a:cs typeface="Zilla Slab Light"/>
                <a:sym typeface="Zilla Slab Light"/>
              </a:defRPr>
            </a:lvl9pPr>
          </a:lstStyle>
          <a:p>
            <a:pPr marL="0" lvl="0" indent="0" algn="r" rtl="0">
              <a:spcBef>
                <a:spcPts val="0"/>
              </a:spcBef>
              <a:spcAft>
                <a:spcPts val="0"/>
              </a:spcAft>
              <a:buNone/>
            </a:pPr>
            <a:fld id="{00000000-1234-1234-1234-123412341234}" type="slidenum">
              <a:rPr lang="e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5.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5.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5.xml"/><Relationship Id="rId6" Type="http://schemas.openxmlformats.org/officeDocument/2006/relationships/image" Target="../media/image14.png"/><Relationship Id="rId5" Type="http://schemas.openxmlformats.org/officeDocument/2006/relationships/image" Target="../media/image19.png"/><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6.xml"/><Relationship Id="rId6" Type="http://schemas.openxmlformats.org/officeDocument/2006/relationships/image" Target="../media/image15.png"/><Relationship Id="rId5" Type="http://schemas.openxmlformats.org/officeDocument/2006/relationships/image" Target="../media/image22.png"/><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6.xml"/><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hyperlink" Target="https://luandaja94.gitbook.io/patterns-box/patterns/repository" TargetMode="External"/><Relationship Id="rId2" Type="http://schemas.openxmlformats.org/officeDocument/2006/relationships/notesSlide" Target="../notesSlides/notesSlide22.xml"/><Relationship Id="rId1" Type="http://schemas.openxmlformats.org/officeDocument/2006/relationships/slideLayout" Target="../slideLayouts/slideLayout10.xml"/><Relationship Id="rId4" Type="http://schemas.openxmlformats.org/officeDocument/2006/relationships/image" Target="../media/image28.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09"/>
        <p:cNvGrpSpPr/>
        <p:nvPr/>
      </p:nvGrpSpPr>
      <p:grpSpPr>
        <a:xfrm>
          <a:off x="0" y="0"/>
          <a:ext cx="0" cy="0"/>
          <a:chOff x="0" y="0"/>
          <a:chExt cx="0" cy="0"/>
        </a:xfrm>
      </p:grpSpPr>
      <p:sp>
        <p:nvSpPr>
          <p:cNvPr id="110" name="Google Shape;110;p15"/>
          <p:cNvSpPr txBox="1">
            <a:spLocks noGrp="1"/>
          </p:cNvSpPr>
          <p:nvPr>
            <p:ph type="ctrTitle"/>
          </p:nvPr>
        </p:nvSpPr>
        <p:spPr>
          <a:xfrm>
            <a:off x="1432400" y="143175"/>
            <a:ext cx="3711000" cy="2421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sz="4200"/>
              <a:t>REPOSITORY PATTERN</a:t>
            </a:r>
            <a:endParaRPr sz="4200">
              <a:solidFill>
                <a:srgbClr val="6F40A8"/>
              </a:solidFill>
            </a:endParaRPr>
          </a:p>
        </p:txBody>
      </p:sp>
      <p:sp>
        <p:nvSpPr>
          <p:cNvPr id="111" name="Google Shape;111;p15"/>
          <p:cNvSpPr txBox="1">
            <a:spLocks noGrp="1"/>
          </p:cNvSpPr>
          <p:nvPr>
            <p:ph type="subTitle" idx="1"/>
          </p:nvPr>
        </p:nvSpPr>
        <p:spPr>
          <a:xfrm>
            <a:off x="1432400" y="2515875"/>
            <a:ext cx="4374000" cy="25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A patterns-box talk</a:t>
            </a:r>
            <a:endParaRPr/>
          </a:p>
          <a:p>
            <a:pPr marL="0" lvl="0" indent="0" algn="l" rtl="0">
              <a:spcBef>
                <a:spcPts val="0"/>
              </a:spcBef>
              <a:spcAft>
                <a:spcPts val="0"/>
              </a:spcAft>
              <a:buNone/>
            </a:pPr>
            <a:r>
              <a:rPr lang="es"/>
              <a:t>by</a:t>
            </a:r>
            <a:endParaRPr/>
          </a:p>
          <a:p>
            <a:pPr marL="0" lvl="0" indent="0" algn="l" rtl="0">
              <a:spcBef>
                <a:spcPts val="0"/>
              </a:spcBef>
              <a:spcAft>
                <a:spcPts val="0"/>
              </a:spcAft>
              <a:buNone/>
            </a:pPr>
            <a:r>
              <a:rPr lang="es"/>
              <a:t>Miguel Salas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215"/>
        <p:cNvGrpSpPr/>
        <p:nvPr/>
      </p:nvGrpSpPr>
      <p:grpSpPr>
        <a:xfrm>
          <a:off x="0" y="0"/>
          <a:ext cx="0" cy="0"/>
          <a:chOff x="0" y="0"/>
          <a:chExt cx="0" cy="0"/>
        </a:xfrm>
      </p:grpSpPr>
      <p:sp>
        <p:nvSpPr>
          <p:cNvPr id="216" name="Google Shape;216;p25"/>
          <p:cNvSpPr txBox="1">
            <a:spLocks noGrp="1"/>
          </p:cNvSpPr>
          <p:nvPr>
            <p:ph type="sldNum" idx="12"/>
          </p:nvPr>
        </p:nvSpPr>
        <p:spPr>
          <a:xfrm>
            <a:off x="4099450" y="0"/>
            <a:ext cx="548700" cy="537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s"/>
              <a:t>10</a:t>
            </a:fld>
            <a:endParaRPr/>
          </a:p>
        </p:txBody>
      </p:sp>
      <p:sp>
        <p:nvSpPr>
          <p:cNvPr id="217" name="Google Shape;217;p25"/>
          <p:cNvSpPr txBox="1"/>
          <p:nvPr/>
        </p:nvSpPr>
        <p:spPr>
          <a:xfrm>
            <a:off x="2242450" y="537300"/>
            <a:ext cx="4656900" cy="73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 sz="3600" b="1">
                <a:solidFill>
                  <a:srgbClr val="666666"/>
                </a:solidFill>
                <a:highlight>
                  <a:srgbClr val="FFFFFF"/>
                </a:highlight>
                <a:latin typeface="Josefin Sans"/>
                <a:ea typeface="Josefin Sans"/>
                <a:cs typeface="Josefin Sans"/>
                <a:sym typeface="Josefin Sans"/>
              </a:rPr>
              <a:t>When not to use it?</a:t>
            </a:r>
            <a:endParaRPr sz="3600" b="1">
              <a:solidFill>
                <a:srgbClr val="666666"/>
              </a:solidFill>
              <a:highlight>
                <a:srgbClr val="FFFFFF"/>
              </a:highlight>
              <a:latin typeface="Josefin Sans"/>
              <a:ea typeface="Josefin Sans"/>
              <a:cs typeface="Josefin Sans"/>
              <a:sym typeface="Josefin Sans"/>
            </a:endParaRPr>
          </a:p>
        </p:txBody>
      </p:sp>
      <p:sp>
        <p:nvSpPr>
          <p:cNvPr id="218" name="Google Shape;218;p25"/>
          <p:cNvSpPr/>
          <p:nvPr/>
        </p:nvSpPr>
        <p:spPr>
          <a:xfrm>
            <a:off x="571650" y="1269600"/>
            <a:ext cx="8031300" cy="2647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25"/>
          <p:cNvSpPr txBox="1"/>
          <p:nvPr/>
        </p:nvSpPr>
        <p:spPr>
          <a:xfrm>
            <a:off x="729450" y="1745275"/>
            <a:ext cx="6169800" cy="1867200"/>
          </a:xfrm>
          <a:prstGeom prst="rect">
            <a:avLst/>
          </a:prstGeom>
          <a:noFill/>
          <a:ln>
            <a:noFill/>
          </a:ln>
        </p:spPr>
        <p:txBody>
          <a:bodyPr spcFirstLastPara="1" wrap="square" lIns="91425" tIns="91425" rIns="91425" bIns="91425" anchor="t" anchorCtr="0">
            <a:noAutofit/>
          </a:bodyPr>
          <a:lstStyle/>
          <a:p>
            <a:pPr marL="457200" marR="0" lvl="0" indent="-330200" algn="l" rtl="0">
              <a:lnSpc>
                <a:spcPct val="150000"/>
              </a:lnSpc>
              <a:spcBef>
                <a:spcPts val="0"/>
              </a:spcBef>
              <a:spcAft>
                <a:spcPts val="0"/>
              </a:spcAft>
              <a:buClr>
                <a:srgbClr val="595959"/>
              </a:buClr>
              <a:buSzPts val="1600"/>
              <a:buFont typeface="Lato"/>
              <a:buChar char="●"/>
            </a:pPr>
            <a:r>
              <a:rPr lang="es" sz="1600">
                <a:solidFill>
                  <a:srgbClr val="595959"/>
                </a:solidFill>
                <a:latin typeface="Lato"/>
                <a:ea typeface="Lato"/>
                <a:cs typeface="Lato"/>
                <a:sym typeface="Lato"/>
              </a:rPr>
              <a:t>When we have entities for which it doesn't make sense to allow full CRUD operations</a:t>
            </a:r>
            <a:endParaRPr sz="1600">
              <a:solidFill>
                <a:srgbClr val="595959"/>
              </a:solidFill>
              <a:latin typeface="Lato"/>
              <a:ea typeface="Lato"/>
              <a:cs typeface="Lato"/>
              <a:sym typeface="Lato"/>
            </a:endParaRPr>
          </a:p>
          <a:p>
            <a:pPr marL="457200" lvl="0" indent="0" algn="l" rtl="0">
              <a:lnSpc>
                <a:spcPct val="200000"/>
              </a:lnSpc>
              <a:spcBef>
                <a:spcPts val="1600"/>
              </a:spcBef>
              <a:spcAft>
                <a:spcPts val="0"/>
              </a:spcAft>
              <a:buNone/>
            </a:pPr>
            <a:endParaRPr sz="1600">
              <a:solidFill>
                <a:srgbClr val="595959"/>
              </a:solidFill>
              <a:latin typeface="Lato"/>
              <a:ea typeface="Lato"/>
              <a:cs typeface="Lato"/>
              <a:sym typeface="Lato"/>
            </a:endParaRPr>
          </a:p>
          <a:p>
            <a:pPr marL="457200" lvl="0" indent="0" algn="l" rtl="0">
              <a:lnSpc>
                <a:spcPct val="200000"/>
              </a:lnSpc>
              <a:spcBef>
                <a:spcPts val="1600"/>
              </a:spcBef>
              <a:spcAft>
                <a:spcPts val="1600"/>
              </a:spcAft>
              <a:buNone/>
            </a:pPr>
            <a:endParaRPr sz="1600">
              <a:solidFill>
                <a:srgbClr val="595959"/>
              </a:solidFill>
              <a:latin typeface="Lato"/>
              <a:ea typeface="Lato"/>
              <a:cs typeface="Lato"/>
              <a:sym typeface="Lato"/>
            </a:endParaRPr>
          </a:p>
        </p:txBody>
      </p:sp>
      <p:pic>
        <p:nvPicPr>
          <p:cNvPr id="220" name="Google Shape;220;p25"/>
          <p:cNvPicPr preferRelativeResize="0"/>
          <p:nvPr/>
        </p:nvPicPr>
        <p:blipFill>
          <a:blip r:embed="rId3">
            <a:alphaModFix/>
          </a:blip>
          <a:stretch>
            <a:fillRect/>
          </a:stretch>
        </p:blipFill>
        <p:spPr>
          <a:xfrm>
            <a:off x="6735750" y="2012050"/>
            <a:ext cx="1867200" cy="18672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0"/>
                                        </p:tgtEl>
                                        <p:attrNameLst>
                                          <p:attrName>style.visibility</p:attrName>
                                        </p:attrNameLst>
                                      </p:cBhvr>
                                      <p:to>
                                        <p:strVal val="visible"/>
                                      </p:to>
                                    </p:set>
                                    <p:animEffect transition="in" filter="fade">
                                      <p:cBhvr>
                                        <p:cTn id="7" dur="1000"/>
                                        <p:tgtEl>
                                          <p:spTgt spid="22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19">
                                            <p:txEl>
                                              <p:pRg st="0" end="0"/>
                                            </p:txEl>
                                          </p:spTgt>
                                        </p:tgtEl>
                                        <p:attrNameLst>
                                          <p:attrName>style.visibility</p:attrName>
                                        </p:attrNameLst>
                                      </p:cBhvr>
                                      <p:to>
                                        <p:strVal val="visible"/>
                                      </p:to>
                                    </p:set>
                                    <p:animEffect transition="in" filter="fade">
                                      <p:cBhvr>
                                        <p:cTn id="12" dur="1000"/>
                                        <p:tgtEl>
                                          <p:spTgt spid="219">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19">
                                            <p:txEl>
                                              <p:pRg st="1" end="1"/>
                                            </p:txEl>
                                          </p:spTgt>
                                        </p:tgtEl>
                                        <p:attrNameLst>
                                          <p:attrName>style.visibility</p:attrName>
                                        </p:attrNameLst>
                                      </p:cBhvr>
                                      <p:to>
                                        <p:strVal val="visible"/>
                                      </p:to>
                                    </p:set>
                                    <p:animEffect transition="in" filter="fade">
                                      <p:cBhvr>
                                        <p:cTn id="17" dur="1000"/>
                                        <p:tgtEl>
                                          <p:spTgt spid="219">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19">
                                            <p:txEl>
                                              <p:pRg st="2" end="2"/>
                                            </p:txEl>
                                          </p:spTgt>
                                        </p:tgtEl>
                                        <p:attrNameLst>
                                          <p:attrName>style.visibility</p:attrName>
                                        </p:attrNameLst>
                                      </p:cBhvr>
                                      <p:to>
                                        <p:strVal val="visible"/>
                                      </p:to>
                                    </p:set>
                                    <p:animEffect transition="in" filter="fade">
                                      <p:cBhvr>
                                        <p:cTn id="22" dur="1000"/>
                                        <p:tgtEl>
                                          <p:spTgt spid="21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224"/>
        <p:cNvGrpSpPr/>
        <p:nvPr/>
      </p:nvGrpSpPr>
      <p:grpSpPr>
        <a:xfrm>
          <a:off x="0" y="0"/>
          <a:ext cx="0" cy="0"/>
          <a:chOff x="0" y="0"/>
          <a:chExt cx="0" cy="0"/>
        </a:xfrm>
      </p:grpSpPr>
      <p:sp>
        <p:nvSpPr>
          <p:cNvPr id="225" name="Google Shape;225;p26"/>
          <p:cNvSpPr txBox="1">
            <a:spLocks noGrp="1"/>
          </p:cNvSpPr>
          <p:nvPr>
            <p:ph type="subTitle" idx="1"/>
          </p:nvPr>
        </p:nvSpPr>
        <p:spPr>
          <a:xfrm>
            <a:off x="923450" y="2972075"/>
            <a:ext cx="4074900" cy="12444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endParaRPr sz="1800"/>
          </a:p>
          <a:p>
            <a:pPr marL="0" lvl="0" indent="0" algn="r" rtl="0">
              <a:spcBef>
                <a:spcPts val="0"/>
              </a:spcBef>
              <a:spcAft>
                <a:spcPts val="0"/>
              </a:spcAft>
              <a:buNone/>
            </a:pPr>
            <a:endParaRPr sz="1800"/>
          </a:p>
          <a:p>
            <a:pPr marL="0" lvl="0" indent="0" algn="r" rtl="0">
              <a:spcBef>
                <a:spcPts val="0"/>
              </a:spcBef>
              <a:spcAft>
                <a:spcPts val="0"/>
              </a:spcAft>
              <a:buNone/>
            </a:pPr>
            <a:endParaRPr sz="1800"/>
          </a:p>
          <a:p>
            <a:pPr marL="0" lvl="0" indent="0" algn="r" rtl="0">
              <a:spcBef>
                <a:spcPts val="0"/>
              </a:spcBef>
              <a:spcAft>
                <a:spcPts val="0"/>
              </a:spcAft>
              <a:buNone/>
            </a:pPr>
            <a:endParaRPr sz="1800"/>
          </a:p>
          <a:p>
            <a:pPr marL="0" lvl="0" indent="0" algn="r" rtl="0">
              <a:spcBef>
                <a:spcPts val="0"/>
              </a:spcBef>
              <a:spcAft>
                <a:spcPts val="0"/>
              </a:spcAft>
              <a:buNone/>
            </a:pPr>
            <a:endParaRPr sz="1800"/>
          </a:p>
        </p:txBody>
      </p:sp>
      <p:sp>
        <p:nvSpPr>
          <p:cNvPr id="226" name="Google Shape;226;p26"/>
          <p:cNvSpPr txBox="1">
            <a:spLocks noGrp="1"/>
          </p:cNvSpPr>
          <p:nvPr>
            <p:ph type="ctrTitle"/>
          </p:nvPr>
        </p:nvSpPr>
        <p:spPr>
          <a:xfrm>
            <a:off x="923450" y="1145225"/>
            <a:ext cx="4290600" cy="205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highlight>
                  <a:srgbClr val="FFFFFF"/>
                </a:highlight>
              </a:rPr>
              <a:t>Common </a:t>
            </a:r>
            <a:br>
              <a:rPr lang="es">
                <a:highlight>
                  <a:srgbClr val="FFFFFF"/>
                </a:highlight>
              </a:rPr>
            </a:br>
            <a:r>
              <a:rPr lang="es">
                <a:highlight>
                  <a:srgbClr val="FFFFFF"/>
                </a:highlight>
              </a:rPr>
              <a:t>Mistakes</a:t>
            </a:r>
            <a:endParaRPr>
              <a:highlight>
                <a:srgbClr val="FFFFFF"/>
              </a:highlight>
            </a:endParaRPr>
          </a:p>
        </p:txBody>
      </p:sp>
      <p:sp>
        <p:nvSpPr>
          <p:cNvPr id="227" name="Google Shape;227;p26"/>
          <p:cNvSpPr txBox="1">
            <a:spLocks noGrp="1"/>
          </p:cNvSpPr>
          <p:nvPr>
            <p:ph type="sldNum" idx="12"/>
          </p:nvPr>
        </p:nvSpPr>
        <p:spPr>
          <a:xfrm>
            <a:off x="8595300" y="2303100"/>
            <a:ext cx="548700" cy="537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s"/>
              <a:t>11</a:t>
            </a:fld>
            <a:endParaRPr/>
          </a:p>
        </p:txBody>
      </p:sp>
      <p:pic>
        <p:nvPicPr>
          <p:cNvPr id="228" name="Google Shape;228;p26"/>
          <p:cNvPicPr preferRelativeResize="0"/>
          <p:nvPr/>
        </p:nvPicPr>
        <p:blipFill>
          <a:blip r:embed="rId3">
            <a:alphaModFix/>
          </a:blip>
          <a:stretch>
            <a:fillRect/>
          </a:stretch>
        </p:blipFill>
        <p:spPr>
          <a:xfrm>
            <a:off x="3213850" y="2148268"/>
            <a:ext cx="2000200" cy="2068207"/>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232"/>
        <p:cNvGrpSpPr/>
        <p:nvPr/>
      </p:nvGrpSpPr>
      <p:grpSpPr>
        <a:xfrm>
          <a:off x="0" y="0"/>
          <a:ext cx="0" cy="0"/>
          <a:chOff x="0" y="0"/>
          <a:chExt cx="0" cy="0"/>
        </a:xfrm>
      </p:grpSpPr>
      <p:sp>
        <p:nvSpPr>
          <p:cNvPr id="233" name="Google Shape;233;p27"/>
          <p:cNvSpPr txBox="1">
            <a:spLocks noGrp="1"/>
          </p:cNvSpPr>
          <p:nvPr>
            <p:ph type="sldNum" idx="12"/>
          </p:nvPr>
        </p:nvSpPr>
        <p:spPr>
          <a:xfrm>
            <a:off x="4099450" y="0"/>
            <a:ext cx="548700" cy="537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s"/>
              <a:t>12</a:t>
            </a:fld>
            <a:endParaRPr/>
          </a:p>
        </p:txBody>
      </p:sp>
      <p:sp>
        <p:nvSpPr>
          <p:cNvPr id="234" name="Google Shape;234;p27"/>
          <p:cNvSpPr txBox="1"/>
          <p:nvPr/>
        </p:nvSpPr>
        <p:spPr>
          <a:xfrm>
            <a:off x="1706650" y="537300"/>
            <a:ext cx="5334300" cy="73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 sz="2200" b="1">
                <a:solidFill>
                  <a:srgbClr val="666666"/>
                </a:solidFill>
                <a:highlight>
                  <a:srgbClr val="FFFFFF"/>
                </a:highlight>
                <a:latin typeface="Josefin Sans"/>
                <a:ea typeface="Josefin Sans"/>
                <a:cs typeface="Josefin Sans"/>
                <a:sym typeface="Josefin Sans"/>
              </a:rPr>
              <a:t>Common mistake 1: Not having one repository per domain class</a:t>
            </a:r>
            <a:endParaRPr sz="2200" b="1">
              <a:solidFill>
                <a:srgbClr val="666666"/>
              </a:solidFill>
              <a:highlight>
                <a:srgbClr val="FFFFFF"/>
              </a:highlight>
              <a:latin typeface="Josefin Sans"/>
              <a:ea typeface="Josefin Sans"/>
              <a:cs typeface="Josefin Sans"/>
              <a:sym typeface="Josefin Sans"/>
            </a:endParaRPr>
          </a:p>
        </p:txBody>
      </p:sp>
      <p:sp>
        <p:nvSpPr>
          <p:cNvPr id="235" name="Google Shape;235;p27"/>
          <p:cNvSpPr/>
          <p:nvPr/>
        </p:nvSpPr>
        <p:spPr>
          <a:xfrm>
            <a:off x="571650" y="1269600"/>
            <a:ext cx="8031300" cy="30504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36" name="Google Shape;236;p27"/>
          <p:cNvPicPr preferRelativeResize="0"/>
          <p:nvPr/>
        </p:nvPicPr>
        <p:blipFill>
          <a:blip r:embed="rId3">
            <a:alphaModFix/>
          </a:blip>
          <a:stretch>
            <a:fillRect/>
          </a:stretch>
        </p:blipFill>
        <p:spPr>
          <a:xfrm>
            <a:off x="903150" y="2308944"/>
            <a:ext cx="3151324" cy="816050"/>
          </a:xfrm>
          <a:prstGeom prst="rect">
            <a:avLst/>
          </a:prstGeom>
          <a:noFill/>
          <a:ln>
            <a:noFill/>
          </a:ln>
        </p:spPr>
      </p:pic>
      <p:pic>
        <p:nvPicPr>
          <p:cNvPr id="237" name="Google Shape;237;p27"/>
          <p:cNvPicPr preferRelativeResize="0"/>
          <p:nvPr/>
        </p:nvPicPr>
        <p:blipFill rotWithShape="1">
          <a:blip r:embed="rId4">
            <a:alphaModFix/>
          </a:blip>
          <a:srcRect t="68658"/>
          <a:stretch/>
        </p:blipFill>
        <p:spPr>
          <a:xfrm>
            <a:off x="4932175" y="3296724"/>
            <a:ext cx="2852574" cy="816050"/>
          </a:xfrm>
          <a:prstGeom prst="rect">
            <a:avLst/>
          </a:prstGeom>
          <a:noFill/>
          <a:ln>
            <a:noFill/>
          </a:ln>
        </p:spPr>
      </p:pic>
      <p:pic>
        <p:nvPicPr>
          <p:cNvPr id="238" name="Google Shape;238;p27"/>
          <p:cNvPicPr preferRelativeResize="0"/>
          <p:nvPr/>
        </p:nvPicPr>
        <p:blipFill rotWithShape="1">
          <a:blip r:embed="rId4">
            <a:alphaModFix/>
          </a:blip>
          <a:srcRect t="35784" b="36091"/>
          <a:stretch/>
        </p:blipFill>
        <p:spPr>
          <a:xfrm>
            <a:off x="4932175" y="2444725"/>
            <a:ext cx="2852574" cy="732300"/>
          </a:xfrm>
          <a:prstGeom prst="rect">
            <a:avLst/>
          </a:prstGeom>
          <a:noFill/>
          <a:ln>
            <a:noFill/>
          </a:ln>
        </p:spPr>
      </p:pic>
      <p:pic>
        <p:nvPicPr>
          <p:cNvPr id="239" name="Google Shape;239;p27"/>
          <p:cNvPicPr preferRelativeResize="0"/>
          <p:nvPr/>
        </p:nvPicPr>
        <p:blipFill rotWithShape="1">
          <a:blip r:embed="rId4">
            <a:alphaModFix/>
          </a:blip>
          <a:srcRect t="3217" b="68657"/>
          <a:stretch/>
        </p:blipFill>
        <p:spPr>
          <a:xfrm>
            <a:off x="4932175" y="1592737"/>
            <a:ext cx="2852574" cy="732300"/>
          </a:xfrm>
          <a:prstGeom prst="rect">
            <a:avLst/>
          </a:prstGeom>
          <a:noFill/>
          <a:ln>
            <a:noFill/>
          </a:ln>
        </p:spPr>
      </p:pic>
      <p:pic>
        <p:nvPicPr>
          <p:cNvPr id="240" name="Google Shape;240;p27"/>
          <p:cNvPicPr preferRelativeResize="0"/>
          <p:nvPr/>
        </p:nvPicPr>
        <p:blipFill>
          <a:blip r:embed="rId5">
            <a:alphaModFix/>
          </a:blip>
          <a:stretch>
            <a:fillRect/>
          </a:stretch>
        </p:blipFill>
        <p:spPr>
          <a:xfrm>
            <a:off x="3347050" y="2582625"/>
            <a:ext cx="806270" cy="816050"/>
          </a:xfrm>
          <a:prstGeom prst="rect">
            <a:avLst/>
          </a:prstGeom>
          <a:noFill/>
          <a:ln>
            <a:noFill/>
          </a:ln>
        </p:spPr>
      </p:pic>
      <p:pic>
        <p:nvPicPr>
          <p:cNvPr id="241" name="Google Shape;241;p27"/>
          <p:cNvPicPr preferRelativeResize="0"/>
          <p:nvPr/>
        </p:nvPicPr>
        <p:blipFill>
          <a:blip r:embed="rId6">
            <a:alphaModFix/>
          </a:blip>
          <a:stretch>
            <a:fillRect/>
          </a:stretch>
        </p:blipFill>
        <p:spPr>
          <a:xfrm>
            <a:off x="7351276" y="1882080"/>
            <a:ext cx="548702" cy="562644"/>
          </a:xfrm>
          <a:prstGeom prst="rect">
            <a:avLst/>
          </a:prstGeom>
          <a:noFill/>
          <a:ln>
            <a:noFill/>
          </a:ln>
        </p:spPr>
      </p:pic>
      <p:pic>
        <p:nvPicPr>
          <p:cNvPr id="242" name="Google Shape;242;p27"/>
          <p:cNvPicPr preferRelativeResize="0"/>
          <p:nvPr/>
        </p:nvPicPr>
        <p:blipFill>
          <a:blip r:embed="rId6">
            <a:alphaModFix/>
          </a:blip>
          <a:stretch>
            <a:fillRect/>
          </a:stretch>
        </p:blipFill>
        <p:spPr>
          <a:xfrm>
            <a:off x="7351276" y="2676530"/>
            <a:ext cx="548702" cy="562644"/>
          </a:xfrm>
          <a:prstGeom prst="rect">
            <a:avLst/>
          </a:prstGeom>
          <a:noFill/>
          <a:ln>
            <a:noFill/>
          </a:ln>
        </p:spPr>
      </p:pic>
      <p:pic>
        <p:nvPicPr>
          <p:cNvPr id="243" name="Google Shape;243;p27"/>
          <p:cNvPicPr preferRelativeResize="0"/>
          <p:nvPr/>
        </p:nvPicPr>
        <p:blipFill>
          <a:blip r:embed="rId6">
            <a:alphaModFix/>
          </a:blip>
          <a:stretch>
            <a:fillRect/>
          </a:stretch>
        </p:blipFill>
        <p:spPr>
          <a:xfrm>
            <a:off x="7351276" y="3590680"/>
            <a:ext cx="548702" cy="562644"/>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6"/>
                                        </p:tgtEl>
                                        <p:attrNameLst>
                                          <p:attrName>style.visibility</p:attrName>
                                        </p:attrNameLst>
                                      </p:cBhvr>
                                      <p:to>
                                        <p:strVal val="visible"/>
                                      </p:to>
                                    </p:set>
                                    <p:animEffect transition="in" filter="fade">
                                      <p:cBhvr>
                                        <p:cTn id="7" dur="1000"/>
                                        <p:tgtEl>
                                          <p:spTgt spid="236"/>
                                        </p:tgtEl>
                                      </p:cBhvr>
                                    </p:animEffect>
                                  </p:childTnLst>
                                </p:cTn>
                              </p:par>
                              <p:par>
                                <p:cTn id="8" presetID="10" presetClass="entr" presetSubtype="0" fill="hold" nodeType="withEffect">
                                  <p:stCondLst>
                                    <p:cond delay="0"/>
                                  </p:stCondLst>
                                  <p:childTnLst>
                                    <p:set>
                                      <p:cBhvr>
                                        <p:cTn id="9" dur="1" fill="hold">
                                          <p:stCondLst>
                                            <p:cond delay="0"/>
                                          </p:stCondLst>
                                        </p:cTn>
                                        <p:tgtEl>
                                          <p:spTgt spid="240"/>
                                        </p:tgtEl>
                                        <p:attrNameLst>
                                          <p:attrName>style.visibility</p:attrName>
                                        </p:attrNameLst>
                                      </p:cBhvr>
                                      <p:to>
                                        <p:strVal val="visible"/>
                                      </p:to>
                                    </p:set>
                                    <p:animEffect transition="in" filter="fade">
                                      <p:cBhvr>
                                        <p:cTn id="10" dur="1000"/>
                                        <p:tgtEl>
                                          <p:spTgt spid="24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37"/>
                                        </p:tgtEl>
                                        <p:attrNameLst>
                                          <p:attrName>style.visibility</p:attrName>
                                        </p:attrNameLst>
                                      </p:cBhvr>
                                      <p:to>
                                        <p:strVal val="visible"/>
                                      </p:to>
                                    </p:set>
                                    <p:animEffect transition="in" filter="fade">
                                      <p:cBhvr>
                                        <p:cTn id="15" dur="1000"/>
                                        <p:tgtEl>
                                          <p:spTgt spid="237"/>
                                        </p:tgtEl>
                                      </p:cBhvr>
                                    </p:animEffect>
                                  </p:childTnLst>
                                </p:cTn>
                              </p:par>
                              <p:par>
                                <p:cTn id="16" presetID="10" presetClass="entr" presetSubtype="0" fill="hold" nodeType="withEffect">
                                  <p:stCondLst>
                                    <p:cond delay="0"/>
                                  </p:stCondLst>
                                  <p:childTnLst>
                                    <p:set>
                                      <p:cBhvr>
                                        <p:cTn id="17" dur="1" fill="hold">
                                          <p:stCondLst>
                                            <p:cond delay="0"/>
                                          </p:stCondLst>
                                        </p:cTn>
                                        <p:tgtEl>
                                          <p:spTgt spid="238"/>
                                        </p:tgtEl>
                                        <p:attrNameLst>
                                          <p:attrName>style.visibility</p:attrName>
                                        </p:attrNameLst>
                                      </p:cBhvr>
                                      <p:to>
                                        <p:strVal val="visible"/>
                                      </p:to>
                                    </p:set>
                                    <p:animEffect transition="in" filter="fade">
                                      <p:cBhvr>
                                        <p:cTn id="18" dur="1000"/>
                                        <p:tgtEl>
                                          <p:spTgt spid="238"/>
                                        </p:tgtEl>
                                      </p:cBhvr>
                                    </p:animEffect>
                                  </p:childTnLst>
                                </p:cTn>
                              </p:par>
                              <p:par>
                                <p:cTn id="19" presetID="10" presetClass="entr" presetSubtype="0" fill="hold" nodeType="withEffect">
                                  <p:stCondLst>
                                    <p:cond delay="0"/>
                                  </p:stCondLst>
                                  <p:childTnLst>
                                    <p:set>
                                      <p:cBhvr>
                                        <p:cTn id="20" dur="1" fill="hold">
                                          <p:stCondLst>
                                            <p:cond delay="0"/>
                                          </p:stCondLst>
                                        </p:cTn>
                                        <p:tgtEl>
                                          <p:spTgt spid="239"/>
                                        </p:tgtEl>
                                        <p:attrNameLst>
                                          <p:attrName>style.visibility</p:attrName>
                                        </p:attrNameLst>
                                      </p:cBhvr>
                                      <p:to>
                                        <p:strVal val="visible"/>
                                      </p:to>
                                    </p:set>
                                    <p:animEffect transition="in" filter="fade">
                                      <p:cBhvr>
                                        <p:cTn id="21" dur="1000"/>
                                        <p:tgtEl>
                                          <p:spTgt spid="239"/>
                                        </p:tgtEl>
                                      </p:cBhvr>
                                    </p:animEffect>
                                  </p:childTnLst>
                                </p:cTn>
                              </p:par>
                              <p:par>
                                <p:cTn id="22" presetID="10" presetClass="entr" presetSubtype="0" fill="hold" nodeType="withEffect">
                                  <p:stCondLst>
                                    <p:cond delay="0"/>
                                  </p:stCondLst>
                                  <p:childTnLst>
                                    <p:set>
                                      <p:cBhvr>
                                        <p:cTn id="23" dur="1" fill="hold">
                                          <p:stCondLst>
                                            <p:cond delay="0"/>
                                          </p:stCondLst>
                                        </p:cTn>
                                        <p:tgtEl>
                                          <p:spTgt spid="241"/>
                                        </p:tgtEl>
                                        <p:attrNameLst>
                                          <p:attrName>style.visibility</p:attrName>
                                        </p:attrNameLst>
                                      </p:cBhvr>
                                      <p:to>
                                        <p:strVal val="visible"/>
                                      </p:to>
                                    </p:set>
                                    <p:animEffect transition="in" filter="fade">
                                      <p:cBhvr>
                                        <p:cTn id="24" dur="1000"/>
                                        <p:tgtEl>
                                          <p:spTgt spid="241"/>
                                        </p:tgtEl>
                                      </p:cBhvr>
                                    </p:animEffect>
                                  </p:childTnLst>
                                </p:cTn>
                              </p:par>
                              <p:par>
                                <p:cTn id="25" presetID="10" presetClass="entr" presetSubtype="0" fill="hold" nodeType="withEffect">
                                  <p:stCondLst>
                                    <p:cond delay="0"/>
                                  </p:stCondLst>
                                  <p:childTnLst>
                                    <p:set>
                                      <p:cBhvr>
                                        <p:cTn id="26" dur="1" fill="hold">
                                          <p:stCondLst>
                                            <p:cond delay="0"/>
                                          </p:stCondLst>
                                        </p:cTn>
                                        <p:tgtEl>
                                          <p:spTgt spid="242"/>
                                        </p:tgtEl>
                                        <p:attrNameLst>
                                          <p:attrName>style.visibility</p:attrName>
                                        </p:attrNameLst>
                                      </p:cBhvr>
                                      <p:to>
                                        <p:strVal val="visible"/>
                                      </p:to>
                                    </p:set>
                                    <p:animEffect transition="in" filter="fade">
                                      <p:cBhvr>
                                        <p:cTn id="27" dur="1000"/>
                                        <p:tgtEl>
                                          <p:spTgt spid="242"/>
                                        </p:tgtEl>
                                      </p:cBhvr>
                                    </p:animEffect>
                                  </p:childTnLst>
                                </p:cTn>
                              </p:par>
                              <p:par>
                                <p:cTn id="28" presetID="10" presetClass="entr" presetSubtype="0" fill="hold" nodeType="withEffect">
                                  <p:stCondLst>
                                    <p:cond delay="0"/>
                                  </p:stCondLst>
                                  <p:childTnLst>
                                    <p:set>
                                      <p:cBhvr>
                                        <p:cTn id="29" dur="1" fill="hold">
                                          <p:stCondLst>
                                            <p:cond delay="0"/>
                                          </p:stCondLst>
                                        </p:cTn>
                                        <p:tgtEl>
                                          <p:spTgt spid="243"/>
                                        </p:tgtEl>
                                        <p:attrNameLst>
                                          <p:attrName>style.visibility</p:attrName>
                                        </p:attrNameLst>
                                      </p:cBhvr>
                                      <p:to>
                                        <p:strVal val="visible"/>
                                      </p:to>
                                    </p:set>
                                    <p:animEffect transition="in" filter="fade">
                                      <p:cBhvr>
                                        <p:cTn id="30" dur="1000"/>
                                        <p:tgtEl>
                                          <p:spTgt spid="2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247"/>
        <p:cNvGrpSpPr/>
        <p:nvPr/>
      </p:nvGrpSpPr>
      <p:grpSpPr>
        <a:xfrm>
          <a:off x="0" y="0"/>
          <a:ext cx="0" cy="0"/>
          <a:chOff x="0" y="0"/>
          <a:chExt cx="0" cy="0"/>
        </a:xfrm>
      </p:grpSpPr>
      <p:sp>
        <p:nvSpPr>
          <p:cNvPr id="248" name="Google Shape;248;p28"/>
          <p:cNvSpPr txBox="1">
            <a:spLocks noGrp="1"/>
          </p:cNvSpPr>
          <p:nvPr>
            <p:ph type="sldNum" idx="12"/>
          </p:nvPr>
        </p:nvSpPr>
        <p:spPr>
          <a:xfrm>
            <a:off x="4099450" y="0"/>
            <a:ext cx="548700" cy="537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s"/>
              <a:t>13</a:t>
            </a:fld>
            <a:endParaRPr/>
          </a:p>
        </p:txBody>
      </p:sp>
      <p:sp>
        <p:nvSpPr>
          <p:cNvPr id="249" name="Google Shape;249;p28"/>
          <p:cNvSpPr txBox="1"/>
          <p:nvPr/>
        </p:nvSpPr>
        <p:spPr>
          <a:xfrm>
            <a:off x="1706650" y="537300"/>
            <a:ext cx="5334300" cy="73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 sz="2200" b="1">
                <a:solidFill>
                  <a:srgbClr val="666666"/>
                </a:solidFill>
                <a:highlight>
                  <a:srgbClr val="FFFFFF"/>
                </a:highlight>
                <a:latin typeface="Josefin Sans"/>
                <a:ea typeface="Josefin Sans"/>
                <a:cs typeface="Josefin Sans"/>
                <a:sym typeface="Josefin Sans"/>
              </a:rPr>
              <a:t>Common mistake 2: Returning view models or DTOs</a:t>
            </a:r>
            <a:endParaRPr sz="2200" b="1">
              <a:solidFill>
                <a:srgbClr val="666666"/>
              </a:solidFill>
              <a:highlight>
                <a:srgbClr val="FFFFFF"/>
              </a:highlight>
              <a:latin typeface="Josefin Sans"/>
              <a:ea typeface="Josefin Sans"/>
              <a:cs typeface="Josefin Sans"/>
              <a:sym typeface="Josefin Sans"/>
            </a:endParaRPr>
          </a:p>
        </p:txBody>
      </p:sp>
      <p:sp>
        <p:nvSpPr>
          <p:cNvPr id="250" name="Google Shape;250;p28"/>
          <p:cNvSpPr/>
          <p:nvPr/>
        </p:nvSpPr>
        <p:spPr>
          <a:xfrm>
            <a:off x="556350" y="1296850"/>
            <a:ext cx="8031300" cy="30504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51" name="Google Shape;251;p28"/>
          <p:cNvPicPr preferRelativeResize="0"/>
          <p:nvPr/>
        </p:nvPicPr>
        <p:blipFill>
          <a:blip r:embed="rId3">
            <a:alphaModFix/>
          </a:blip>
          <a:stretch>
            <a:fillRect/>
          </a:stretch>
        </p:blipFill>
        <p:spPr>
          <a:xfrm>
            <a:off x="817225" y="2291375"/>
            <a:ext cx="3578297" cy="1097700"/>
          </a:xfrm>
          <a:prstGeom prst="rect">
            <a:avLst/>
          </a:prstGeom>
          <a:noFill/>
          <a:ln>
            <a:noFill/>
          </a:ln>
        </p:spPr>
      </p:pic>
      <p:pic>
        <p:nvPicPr>
          <p:cNvPr id="252" name="Google Shape;252;p28"/>
          <p:cNvPicPr preferRelativeResize="0"/>
          <p:nvPr/>
        </p:nvPicPr>
        <p:blipFill>
          <a:blip r:embed="rId4">
            <a:alphaModFix/>
          </a:blip>
          <a:stretch>
            <a:fillRect/>
          </a:stretch>
        </p:blipFill>
        <p:spPr>
          <a:xfrm>
            <a:off x="5301725" y="2255025"/>
            <a:ext cx="2770025" cy="1134050"/>
          </a:xfrm>
          <a:prstGeom prst="rect">
            <a:avLst/>
          </a:prstGeom>
          <a:noFill/>
          <a:ln>
            <a:noFill/>
          </a:ln>
        </p:spPr>
      </p:pic>
      <p:pic>
        <p:nvPicPr>
          <p:cNvPr id="253" name="Google Shape;253;p28"/>
          <p:cNvPicPr preferRelativeResize="0"/>
          <p:nvPr/>
        </p:nvPicPr>
        <p:blipFill>
          <a:blip r:embed="rId5">
            <a:alphaModFix/>
          </a:blip>
          <a:stretch>
            <a:fillRect/>
          </a:stretch>
        </p:blipFill>
        <p:spPr>
          <a:xfrm>
            <a:off x="3841875" y="3029413"/>
            <a:ext cx="806270" cy="816050"/>
          </a:xfrm>
          <a:prstGeom prst="rect">
            <a:avLst/>
          </a:prstGeom>
          <a:noFill/>
          <a:ln>
            <a:noFill/>
          </a:ln>
        </p:spPr>
      </p:pic>
      <p:pic>
        <p:nvPicPr>
          <p:cNvPr id="254" name="Google Shape;254;p28"/>
          <p:cNvPicPr preferRelativeResize="0"/>
          <p:nvPr/>
        </p:nvPicPr>
        <p:blipFill>
          <a:blip r:embed="rId6">
            <a:alphaModFix/>
          </a:blip>
          <a:stretch>
            <a:fillRect/>
          </a:stretch>
        </p:blipFill>
        <p:spPr>
          <a:xfrm>
            <a:off x="7455500" y="3024051"/>
            <a:ext cx="806277" cy="82677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3"/>
                                        </p:tgtEl>
                                        <p:attrNameLst>
                                          <p:attrName>style.visibility</p:attrName>
                                        </p:attrNameLst>
                                      </p:cBhvr>
                                      <p:to>
                                        <p:strVal val="visible"/>
                                      </p:to>
                                    </p:set>
                                    <p:animEffect transition="in" filter="fade">
                                      <p:cBhvr>
                                        <p:cTn id="7" dur="1000"/>
                                        <p:tgtEl>
                                          <p:spTgt spid="253"/>
                                        </p:tgtEl>
                                      </p:cBhvr>
                                    </p:animEffect>
                                  </p:childTnLst>
                                </p:cTn>
                              </p:par>
                              <p:par>
                                <p:cTn id="8" presetID="10" presetClass="entr" presetSubtype="0" fill="hold" nodeType="withEffect">
                                  <p:stCondLst>
                                    <p:cond delay="0"/>
                                  </p:stCondLst>
                                  <p:childTnLst>
                                    <p:set>
                                      <p:cBhvr>
                                        <p:cTn id="9" dur="1" fill="hold">
                                          <p:stCondLst>
                                            <p:cond delay="0"/>
                                          </p:stCondLst>
                                        </p:cTn>
                                        <p:tgtEl>
                                          <p:spTgt spid="251"/>
                                        </p:tgtEl>
                                        <p:attrNameLst>
                                          <p:attrName>style.visibility</p:attrName>
                                        </p:attrNameLst>
                                      </p:cBhvr>
                                      <p:to>
                                        <p:strVal val="visible"/>
                                      </p:to>
                                    </p:set>
                                    <p:animEffect transition="in" filter="fade">
                                      <p:cBhvr>
                                        <p:cTn id="10" dur="1000"/>
                                        <p:tgtEl>
                                          <p:spTgt spid="25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52"/>
                                        </p:tgtEl>
                                        <p:attrNameLst>
                                          <p:attrName>style.visibility</p:attrName>
                                        </p:attrNameLst>
                                      </p:cBhvr>
                                      <p:to>
                                        <p:strVal val="visible"/>
                                      </p:to>
                                    </p:set>
                                    <p:animEffect transition="in" filter="fade">
                                      <p:cBhvr>
                                        <p:cTn id="15" dur="1000"/>
                                        <p:tgtEl>
                                          <p:spTgt spid="252"/>
                                        </p:tgtEl>
                                      </p:cBhvr>
                                    </p:animEffect>
                                  </p:childTnLst>
                                </p:cTn>
                              </p:par>
                              <p:par>
                                <p:cTn id="16" presetID="10" presetClass="entr" presetSubtype="0" fill="hold" nodeType="withEffect">
                                  <p:stCondLst>
                                    <p:cond delay="0"/>
                                  </p:stCondLst>
                                  <p:childTnLst>
                                    <p:set>
                                      <p:cBhvr>
                                        <p:cTn id="17" dur="1" fill="hold">
                                          <p:stCondLst>
                                            <p:cond delay="0"/>
                                          </p:stCondLst>
                                        </p:cTn>
                                        <p:tgtEl>
                                          <p:spTgt spid="254"/>
                                        </p:tgtEl>
                                        <p:attrNameLst>
                                          <p:attrName>style.visibility</p:attrName>
                                        </p:attrNameLst>
                                      </p:cBhvr>
                                      <p:to>
                                        <p:strVal val="visible"/>
                                      </p:to>
                                    </p:set>
                                    <p:animEffect transition="in" filter="fade">
                                      <p:cBhvr>
                                        <p:cTn id="18" dur="1000"/>
                                        <p:tgtEl>
                                          <p:spTgt spid="2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258"/>
        <p:cNvGrpSpPr/>
        <p:nvPr/>
      </p:nvGrpSpPr>
      <p:grpSpPr>
        <a:xfrm>
          <a:off x="0" y="0"/>
          <a:ext cx="0" cy="0"/>
          <a:chOff x="0" y="0"/>
          <a:chExt cx="0" cy="0"/>
        </a:xfrm>
      </p:grpSpPr>
      <p:sp>
        <p:nvSpPr>
          <p:cNvPr id="259" name="Google Shape;259;p29"/>
          <p:cNvSpPr txBox="1">
            <a:spLocks noGrp="1"/>
          </p:cNvSpPr>
          <p:nvPr>
            <p:ph type="sldNum" idx="12"/>
          </p:nvPr>
        </p:nvSpPr>
        <p:spPr>
          <a:xfrm>
            <a:off x="4099450" y="0"/>
            <a:ext cx="548700" cy="537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s"/>
              <a:t>14</a:t>
            </a:fld>
            <a:endParaRPr/>
          </a:p>
        </p:txBody>
      </p:sp>
      <p:sp>
        <p:nvSpPr>
          <p:cNvPr id="260" name="Google Shape;260;p29"/>
          <p:cNvSpPr txBox="1"/>
          <p:nvPr/>
        </p:nvSpPr>
        <p:spPr>
          <a:xfrm>
            <a:off x="478125" y="537300"/>
            <a:ext cx="8099100" cy="466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 sz="2200" b="1">
                <a:solidFill>
                  <a:srgbClr val="666666"/>
                </a:solidFill>
                <a:highlight>
                  <a:srgbClr val="FFFFFF"/>
                </a:highlight>
                <a:latin typeface="Josefin Sans"/>
                <a:ea typeface="Josefin Sans"/>
                <a:cs typeface="Josefin Sans"/>
                <a:sym typeface="Josefin Sans"/>
              </a:rPr>
              <a:t>Common mistake 3: Methods that return IQueryable type</a:t>
            </a:r>
            <a:endParaRPr sz="2200" b="1">
              <a:solidFill>
                <a:srgbClr val="666666"/>
              </a:solidFill>
              <a:highlight>
                <a:srgbClr val="FFFFFF"/>
              </a:highlight>
              <a:latin typeface="Josefin Sans"/>
              <a:ea typeface="Josefin Sans"/>
              <a:cs typeface="Josefin Sans"/>
              <a:sym typeface="Josefin Sans"/>
            </a:endParaRPr>
          </a:p>
        </p:txBody>
      </p:sp>
      <p:sp>
        <p:nvSpPr>
          <p:cNvPr id="261" name="Google Shape;261;p29"/>
          <p:cNvSpPr/>
          <p:nvPr/>
        </p:nvSpPr>
        <p:spPr>
          <a:xfrm>
            <a:off x="615100" y="1102975"/>
            <a:ext cx="8031300" cy="3714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62" name="Google Shape;262;p29"/>
          <p:cNvPicPr preferRelativeResize="0"/>
          <p:nvPr/>
        </p:nvPicPr>
        <p:blipFill>
          <a:blip r:embed="rId3">
            <a:alphaModFix/>
          </a:blip>
          <a:stretch>
            <a:fillRect/>
          </a:stretch>
        </p:blipFill>
        <p:spPr>
          <a:xfrm>
            <a:off x="3721745" y="2691625"/>
            <a:ext cx="4706756" cy="537300"/>
          </a:xfrm>
          <a:prstGeom prst="rect">
            <a:avLst/>
          </a:prstGeom>
          <a:noFill/>
          <a:ln>
            <a:noFill/>
          </a:ln>
        </p:spPr>
      </p:pic>
      <p:pic>
        <p:nvPicPr>
          <p:cNvPr id="263" name="Google Shape;263;p29"/>
          <p:cNvPicPr preferRelativeResize="0"/>
          <p:nvPr/>
        </p:nvPicPr>
        <p:blipFill>
          <a:blip r:embed="rId4">
            <a:alphaModFix/>
          </a:blip>
          <a:stretch>
            <a:fillRect/>
          </a:stretch>
        </p:blipFill>
        <p:spPr>
          <a:xfrm>
            <a:off x="8097701" y="2939205"/>
            <a:ext cx="548702" cy="562644"/>
          </a:xfrm>
          <a:prstGeom prst="rect">
            <a:avLst/>
          </a:prstGeom>
          <a:noFill/>
          <a:ln>
            <a:noFill/>
          </a:ln>
        </p:spPr>
      </p:pic>
      <p:pic>
        <p:nvPicPr>
          <p:cNvPr id="264" name="Google Shape;264;p29"/>
          <p:cNvPicPr preferRelativeResize="0"/>
          <p:nvPr/>
        </p:nvPicPr>
        <p:blipFill>
          <a:blip r:embed="rId5">
            <a:alphaModFix/>
          </a:blip>
          <a:stretch>
            <a:fillRect/>
          </a:stretch>
        </p:blipFill>
        <p:spPr>
          <a:xfrm>
            <a:off x="811250" y="1348450"/>
            <a:ext cx="4248150" cy="1085850"/>
          </a:xfrm>
          <a:prstGeom prst="rect">
            <a:avLst/>
          </a:prstGeom>
          <a:noFill/>
          <a:ln>
            <a:noFill/>
          </a:ln>
        </p:spPr>
      </p:pic>
      <p:pic>
        <p:nvPicPr>
          <p:cNvPr id="265" name="Google Shape;265;p29"/>
          <p:cNvPicPr preferRelativeResize="0"/>
          <p:nvPr/>
        </p:nvPicPr>
        <p:blipFill>
          <a:blip r:embed="rId6">
            <a:alphaModFix/>
          </a:blip>
          <a:stretch>
            <a:fillRect/>
          </a:stretch>
        </p:blipFill>
        <p:spPr>
          <a:xfrm>
            <a:off x="4736875" y="2069285"/>
            <a:ext cx="548698" cy="555350"/>
          </a:xfrm>
          <a:prstGeom prst="rect">
            <a:avLst/>
          </a:prstGeom>
          <a:noFill/>
          <a:ln>
            <a:noFill/>
          </a:ln>
        </p:spPr>
      </p:pic>
      <p:pic>
        <p:nvPicPr>
          <p:cNvPr id="266" name="Google Shape;266;p29"/>
          <p:cNvPicPr preferRelativeResize="0"/>
          <p:nvPr/>
        </p:nvPicPr>
        <p:blipFill>
          <a:blip r:embed="rId7">
            <a:alphaModFix/>
          </a:blip>
          <a:stretch>
            <a:fillRect/>
          </a:stretch>
        </p:blipFill>
        <p:spPr>
          <a:xfrm>
            <a:off x="811250" y="3435763"/>
            <a:ext cx="4257675" cy="1114425"/>
          </a:xfrm>
          <a:prstGeom prst="rect">
            <a:avLst/>
          </a:prstGeom>
          <a:noFill/>
          <a:ln>
            <a:noFill/>
          </a:ln>
        </p:spPr>
      </p:pic>
      <p:pic>
        <p:nvPicPr>
          <p:cNvPr id="267" name="Google Shape;267;p29"/>
          <p:cNvPicPr preferRelativeResize="0"/>
          <p:nvPr/>
        </p:nvPicPr>
        <p:blipFill>
          <a:blip r:embed="rId6">
            <a:alphaModFix/>
          </a:blip>
          <a:stretch>
            <a:fillRect/>
          </a:stretch>
        </p:blipFill>
        <p:spPr>
          <a:xfrm>
            <a:off x="4741650" y="4254973"/>
            <a:ext cx="548698" cy="5553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2"/>
                                        </p:tgtEl>
                                        <p:attrNameLst>
                                          <p:attrName>style.visibility</p:attrName>
                                        </p:attrNameLst>
                                      </p:cBhvr>
                                      <p:to>
                                        <p:strVal val="visible"/>
                                      </p:to>
                                    </p:set>
                                    <p:animEffect transition="in" filter="fade">
                                      <p:cBhvr>
                                        <p:cTn id="7" dur="1000"/>
                                        <p:tgtEl>
                                          <p:spTgt spid="262"/>
                                        </p:tgtEl>
                                      </p:cBhvr>
                                    </p:animEffect>
                                  </p:childTnLst>
                                </p:cTn>
                              </p:par>
                              <p:par>
                                <p:cTn id="8" presetID="10" presetClass="entr" presetSubtype="0" fill="hold" nodeType="withEffect">
                                  <p:stCondLst>
                                    <p:cond delay="0"/>
                                  </p:stCondLst>
                                  <p:childTnLst>
                                    <p:set>
                                      <p:cBhvr>
                                        <p:cTn id="9" dur="1" fill="hold">
                                          <p:stCondLst>
                                            <p:cond delay="0"/>
                                          </p:stCondLst>
                                        </p:cTn>
                                        <p:tgtEl>
                                          <p:spTgt spid="263"/>
                                        </p:tgtEl>
                                        <p:attrNameLst>
                                          <p:attrName>style.visibility</p:attrName>
                                        </p:attrNameLst>
                                      </p:cBhvr>
                                      <p:to>
                                        <p:strVal val="visible"/>
                                      </p:to>
                                    </p:set>
                                    <p:animEffect transition="in" filter="fade">
                                      <p:cBhvr>
                                        <p:cTn id="10" dur="1000"/>
                                        <p:tgtEl>
                                          <p:spTgt spid="2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Google Shape;272;p30"/>
          <p:cNvSpPr txBox="1">
            <a:spLocks noGrp="1"/>
          </p:cNvSpPr>
          <p:nvPr>
            <p:ph type="sldNum" idx="12"/>
          </p:nvPr>
        </p:nvSpPr>
        <p:spPr>
          <a:xfrm>
            <a:off x="0" y="2303100"/>
            <a:ext cx="548700" cy="537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s"/>
              <a:t>15</a:t>
            </a:fld>
            <a:endParaRPr/>
          </a:p>
        </p:txBody>
      </p:sp>
      <p:sp>
        <p:nvSpPr>
          <p:cNvPr id="273" name="Google Shape;273;p30"/>
          <p:cNvSpPr txBox="1">
            <a:spLocks noGrp="1"/>
          </p:cNvSpPr>
          <p:nvPr>
            <p:ph type="ctrTitle"/>
          </p:nvPr>
        </p:nvSpPr>
        <p:spPr>
          <a:xfrm>
            <a:off x="790400" y="1739250"/>
            <a:ext cx="1766400" cy="1665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a:t>Common mistake 4: </a:t>
            </a:r>
            <a:br>
              <a:rPr lang="es"/>
            </a:br>
            <a:r>
              <a:rPr lang="es"/>
              <a:t>A repository shouldn’t manage transactions</a:t>
            </a:r>
            <a:endParaRPr/>
          </a:p>
        </p:txBody>
      </p:sp>
      <p:pic>
        <p:nvPicPr>
          <p:cNvPr id="274" name="Google Shape;274;p30"/>
          <p:cNvPicPr preferRelativeResize="0"/>
          <p:nvPr/>
        </p:nvPicPr>
        <p:blipFill>
          <a:blip r:embed="rId3">
            <a:alphaModFix/>
          </a:blip>
          <a:stretch>
            <a:fillRect/>
          </a:stretch>
        </p:blipFill>
        <p:spPr>
          <a:xfrm>
            <a:off x="2320450" y="152400"/>
            <a:ext cx="3590004" cy="4838701"/>
          </a:xfrm>
          <a:prstGeom prst="rect">
            <a:avLst/>
          </a:prstGeom>
          <a:noFill/>
          <a:ln>
            <a:noFill/>
          </a:ln>
        </p:spPr>
      </p:pic>
      <p:pic>
        <p:nvPicPr>
          <p:cNvPr id="275" name="Google Shape;275;p30"/>
          <p:cNvPicPr preferRelativeResize="0"/>
          <p:nvPr/>
        </p:nvPicPr>
        <p:blipFill>
          <a:blip r:embed="rId4">
            <a:alphaModFix/>
          </a:blip>
          <a:stretch>
            <a:fillRect/>
          </a:stretch>
        </p:blipFill>
        <p:spPr>
          <a:xfrm>
            <a:off x="5392925" y="4514048"/>
            <a:ext cx="548698" cy="555350"/>
          </a:xfrm>
          <a:prstGeom prst="rect">
            <a:avLst/>
          </a:prstGeom>
          <a:noFill/>
          <a:ln>
            <a:noFill/>
          </a:ln>
        </p:spPr>
      </p:pic>
      <p:pic>
        <p:nvPicPr>
          <p:cNvPr id="276" name="Google Shape;276;p30"/>
          <p:cNvPicPr preferRelativeResize="0"/>
          <p:nvPr/>
        </p:nvPicPr>
        <p:blipFill>
          <a:blip r:embed="rId5">
            <a:alphaModFix/>
          </a:blip>
          <a:stretch>
            <a:fillRect/>
          </a:stretch>
        </p:blipFill>
        <p:spPr>
          <a:xfrm>
            <a:off x="6041674" y="152400"/>
            <a:ext cx="2282177" cy="4838701"/>
          </a:xfrm>
          <a:prstGeom prst="rect">
            <a:avLst/>
          </a:prstGeom>
          <a:noFill/>
          <a:ln>
            <a:noFill/>
          </a:ln>
        </p:spPr>
      </p:pic>
      <p:pic>
        <p:nvPicPr>
          <p:cNvPr id="277" name="Google Shape;277;p30"/>
          <p:cNvPicPr preferRelativeResize="0"/>
          <p:nvPr/>
        </p:nvPicPr>
        <p:blipFill>
          <a:blip r:embed="rId6">
            <a:alphaModFix/>
          </a:blip>
          <a:stretch>
            <a:fillRect/>
          </a:stretch>
        </p:blipFill>
        <p:spPr>
          <a:xfrm>
            <a:off x="7872401" y="4510405"/>
            <a:ext cx="548702" cy="562644"/>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4"/>
                                        </p:tgtEl>
                                        <p:attrNameLst>
                                          <p:attrName>style.visibility</p:attrName>
                                        </p:attrNameLst>
                                      </p:cBhvr>
                                      <p:to>
                                        <p:strVal val="visible"/>
                                      </p:to>
                                    </p:set>
                                    <p:animEffect transition="in" filter="fade">
                                      <p:cBhvr>
                                        <p:cTn id="7" dur="1000"/>
                                        <p:tgtEl>
                                          <p:spTgt spid="274"/>
                                        </p:tgtEl>
                                      </p:cBhvr>
                                    </p:animEffect>
                                  </p:childTnLst>
                                </p:cTn>
                              </p:par>
                              <p:par>
                                <p:cTn id="8" presetID="10" presetClass="entr" presetSubtype="0" fill="hold" nodeType="withEffect">
                                  <p:stCondLst>
                                    <p:cond delay="0"/>
                                  </p:stCondLst>
                                  <p:childTnLst>
                                    <p:set>
                                      <p:cBhvr>
                                        <p:cTn id="9" dur="1" fill="hold">
                                          <p:stCondLst>
                                            <p:cond delay="0"/>
                                          </p:stCondLst>
                                        </p:cTn>
                                        <p:tgtEl>
                                          <p:spTgt spid="275"/>
                                        </p:tgtEl>
                                        <p:attrNameLst>
                                          <p:attrName>style.visibility</p:attrName>
                                        </p:attrNameLst>
                                      </p:cBhvr>
                                      <p:to>
                                        <p:strVal val="visible"/>
                                      </p:to>
                                    </p:set>
                                    <p:animEffect transition="in" filter="fade">
                                      <p:cBhvr>
                                        <p:cTn id="10" dur="1000"/>
                                        <p:tgtEl>
                                          <p:spTgt spid="27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77"/>
                                        </p:tgtEl>
                                        <p:attrNameLst>
                                          <p:attrName>style.visibility</p:attrName>
                                        </p:attrNameLst>
                                      </p:cBhvr>
                                      <p:to>
                                        <p:strVal val="visible"/>
                                      </p:to>
                                    </p:set>
                                    <p:animEffect transition="in" filter="fade">
                                      <p:cBhvr>
                                        <p:cTn id="15" dur="1000"/>
                                        <p:tgtEl>
                                          <p:spTgt spid="277"/>
                                        </p:tgtEl>
                                      </p:cBhvr>
                                    </p:animEffect>
                                  </p:childTnLst>
                                </p:cTn>
                              </p:par>
                              <p:par>
                                <p:cTn id="16" presetID="10" presetClass="entr" presetSubtype="0" fill="hold" nodeType="withEffect">
                                  <p:stCondLst>
                                    <p:cond delay="0"/>
                                  </p:stCondLst>
                                  <p:childTnLst>
                                    <p:set>
                                      <p:cBhvr>
                                        <p:cTn id="17" dur="1" fill="hold">
                                          <p:stCondLst>
                                            <p:cond delay="0"/>
                                          </p:stCondLst>
                                        </p:cTn>
                                        <p:tgtEl>
                                          <p:spTgt spid="276"/>
                                        </p:tgtEl>
                                        <p:attrNameLst>
                                          <p:attrName>style.visibility</p:attrName>
                                        </p:attrNameLst>
                                      </p:cBhvr>
                                      <p:to>
                                        <p:strVal val="visible"/>
                                      </p:to>
                                    </p:set>
                                    <p:animEffect transition="in" filter="fade">
                                      <p:cBhvr>
                                        <p:cTn id="18" dur="1000"/>
                                        <p:tgtEl>
                                          <p:spTgt spid="2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Google Shape;282;p31"/>
          <p:cNvSpPr txBox="1">
            <a:spLocks noGrp="1"/>
          </p:cNvSpPr>
          <p:nvPr>
            <p:ph type="sldNum" idx="12"/>
          </p:nvPr>
        </p:nvSpPr>
        <p:spPr>
          <a:xfrm>
            <a:off x="0" y="2303100"/>
            <a:ext cx="548700" cy="537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s"/>
              <a:t>16</a:t>
            </a:fld>
            <a:endParaRPr/>
          </a:p>
        </p:txBody>
      </p:sp>
      <p:sp>
        <p:nvSpPr>
          <p:cNvPr id="283" name="Google Shape;283;p31"/>
          <p:cNvSpPr txBox="1">
            <a:spLocks noGrp="1"/>
          </p:cNvSpPr>
          <p:nvPr>
            <p:ph type="ctrTitle"/>
          </p:nvPr>
        </p:nvSpPr>
        <p:spPr>
          <a:xfrm>
            <a:off x="790400" y="1739250"/>
            <a:ext cx="1766400" cy="1665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a:t>Common mistake 5: </a:t>
            </a:r>
            <a:br>
              <a:rPr lang="es"/>
            </a:br>
            <a:r>
              <a:rPr lang="es"/>
              <a:t>Not testing the repository</a:t>
            </a:r>
            <a:endParaRPr/>
          </a:p>
          <a:p>
            <a:pPr marL="0" lvl="0" indent="0" algn="l" rtl="0">
              <a:spcBef>
                <a:spcPts val="0"/>
              </a:spcBef>
              <a:spcAft>
                <a:spcPts val="0"/>
              </a:spcAft>
              <a:buNone/>
            </a:pPr>
            <a:r>
              <a:rPr lang="es"/>
              <a:t>layer properly</a:t>
            </a:r>
            <a:endParaRPr/>
          </a:p>
        </p:txBody>
      </p:sp>
      <p:pic>
        <p:nvPicPr>
          <p:cNvPr id="284" name="Google Shape;284;p31"/>
          <p:cNvPicPr preferRelativeResize="0"/>
          <p:nvPr/>
        </p:nvPicPr>
        <p:blipFill rotWithShape="1">
          <a:blip r:embed="rId3">
            <a:alphaModFix/>
          </a:blip>
          <a:srcRect t="20892"/>
          <a:stretch/>
        </p:blipFill>
        <p:spPr>
          <a:xfrm>
            <a:off x="3616250" y="1574950"/>
            <a:ext cx="3869700" cy="3061225"/>
          </a:xfrm>
          <a:prstGeom prst="rect">
            <a:avLst/>
          </a:prstGeom>
          <a:noFill/>
          <a:ln>
            <a:noFill/>
          </a:ln>
        </p:spPr>
      </p:pic>
      <p:sp>
        <p:nvSpPr>
          <p:cNvPr id="285" name="Google Shape;285;p31"/>
          <p:cNvSpPr txBox="1">
            <a:spLocks noGrp="1"/>
          </p:cNvSpPr>
          <p:nvPr>
            <p:ph type="ctrTitle"/>
          </p:nvPr>
        </p:nvSpPr>
        <p:spPr>
          <a:xfrm>
            <a:off x="3747200" y="924725"/>
            <a:ext cx="3607800" cy="401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a:t>Cost of fixing software bugs</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289"/>
        <p:cNvGrpSpPr/>
        <p:nvPr/>
      </p:nvGrpSpPr>
      <p:grpSpPr>
        <a:xfrm>
          <a:off x="0" y="0"/>
          <a:ext cx="0" cy="0"/>
          <a:chOff x="0" y="0"/>
          <a:chExt cx="0" cy="0"/>
        </a:xfrm>
      </p:grpSpPr>
      <p:sp>
        <p:nvSpPr>
          <p:cNvPr id="290" name="Google Shape;290;p32"/>
          <p:cNvSpPr txBox="1">
            <a:spLocks noGrp="1"/>
          </p:cNvSpPr>
          <p:nvPr>
            <p:ph type="subTitle" idx="1"/>
          </p:nvPr>
        </p:nvSpPr>
        <p:spPr>
          <a:xfrm>
            <a:off x="923450" y="2972075"/>
            <a:ext cx="4074900" cy="12444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endParaRPr sz="1800"/>
          </a:p>
          <a:p>
            <a:pPr marL="0" lvl="0" indent="0" algn="r" rtl="0">
              <a:spcBef>
                <a:spcPts val="0"/>
              </a:spcBef>
              <a:spcAft>
                <a:spcPts val="0"/>
              </a:spcAft>
              <a:buNone/>
            </a:pPr>
            <a:endParaRPr sz="1800"/>
          </a:p>
          <a:p>
            <a:pPr marL="0" lvl="0" indent="0" algn="r" rtl="0">
              <a:spcBef>
                <a:spcPts val="0"/>
              </a:spcBef>
              <a:spcAft>
                <a:spcPts val="0"/>
              </a:spcAft>
              <a:buNone/>
            </a:pPr>
            <a:endParaRPr sz="1800"/>
          </a:p>
          <a:p>
            <a:pPr marL="0" lvl="0" indent="0" algn="r" rtl="0">
              <a:spcBef>
                <a:spcPts val="0"/>
              </a:spcBef>
              <a:spcAft>
                <a:spcPts val="0"/>
              </a:spcAft>
              <a:buNone/>
            </a:pPr>
            <a:endParaRPr sz="1800"/>
          </a:p>
          <a:p>
            <a:pPr marL="0" lvl="0" indent="0" algn="r" rtl="0">
              <a:spcBef>
                <a:spcPts val="0"/>
              </a:spcBef>
              <a:spcAft>
                <a:spcPts val="0"/>
              </a:spcAft>
              <a:buNone/>
            </a:pPr>
            <a:endParaRPr sz="1800"/>
          </a:p>
        </p:txBody>
      </p:sp>
      <p:sp>
        <p:nvSpPr>
          <p:cNvPr id="291" name="Google Shape;291;p32"/>
          <p:cNvSpPr txBox="1">
            <a:spLocks noGrp="1"/>
          </p:cNvSpPr>
          <p:nvPr>
            <p:ph type="ctrTitle"/>
          </p:nvPr>
        </p:nvSpPr>
        <p:spPr>
          <a:xfrm>
            <a:off x="923449" y="472515"/>
            <a:ext cx="3989100" cy="205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highlight>
                  <a:srgbClr val="FFFFFF"/>
                </a:highlight>
              </a:rPr>
              <a:t>Demo</a:t>
            </a:r>
            <a:endParaRPr>
              <a:highlight>
                <a:srgbClr val="FFFFFF"/>
              </a:highlight>
            </a:endParaRPr>
          </a:p>
        </p:txBody>
      </p:sp>
      <p:sp>
        <p:nvSpPr>
          <p:cNvPr id="292" name="Google Shape;292;p32"/>
          <p:cNvSpPr txBox="1">
            <a:spLocks noGrp="1"/>
          </p:cNvSpPr>
          <p:nvPr>
            <p:ph type="sldNum" idx="12"/>
          </p:nvPr>
        </p:nvSpPr>
        <p:spPr>
          <a:xfrm>
            <a:off x="8595300" y="2303100"/>
            <a:ext cx="548700" cy="537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s"/>
              <a:t>17</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296"/>
        <p:cNvGrpSpPr/>
        <p:nvPr/>
      </p:nvGrpSpPr>
      <p:grpSpPr>
        <a:xfrm>
          <a:off x="0" y="0"/>
          <a:ext cx="0" cy="0"/>
          <a:chOff x="0" y="0"/>
          <a:chExt cx="0" cy="0"/>
        </a:xfrm>
      </p:grpSpPr>
      <p:sp>
        <p:nvSpPr>
          <p:cNvPr id="297" name="Google Shape;297;p33"/>
          <p:cNvSpPr txBox="1">
            <a:spLocks noGrp="1"/>
          </p:cNvSpPr>
          <p:nvPr>
            <p:ph type="ctrTitle"/>
          </p:nvPr>
        </p:nvSpPr>
        <p:spPr>
          <a:xfrm>
            <a:off x="923449" y="787790"/>
            <a:ext cx="3989100" cy="205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highlight>
                  <a:srgbClr val="FFFFFF"/>
                </a:highlight>
              </a:rPr>
              <a:t>Advantages and Drawbacks</a:t>
            </a:r>
            <a:endParaRPr>
              <a:highlight>
                <a:srgbClr val="FFFFFF"/>
              </a:highlight>
            </a:endParaRPr>
          </a:p>
        </p:txBody>
      </p:sp>
      <p:sp>
        <p:nvSpPr>
          <p:cNvPr id="298" name="Google Shape;298;p33"/>
          <p:cNvSpPr txBox="1">
            <a:spLocks noGrp="1"/>
          </p:cNvSpPr>
          <p:nvPr>
            <p:ph type="sldNum" idx="12"/>
          </p:nvPr>
        </p:nvSpPr>
        <p:spPr>
          <a:xfrm>
            <a:off x="8595300" y="2303100"/>
            <a:ext cx="548700" cy="537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s"/>
              <a:t>18</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302"/>
        <p:cNvGrpSpPr/>
        <p:nvPr/>
      </p:nvGrpSpPr>
      <p:grpSpPr>
        <a:xfrm>
          <a:off x="0" y="0"/>
          <a:ext cx="0" cy="0"/>
          <a:chOff x="0" y="0"/>
          <a:chExt cx="0" cy="0"/>
        </a:xfrm>
      </p:grpSpPr>
      <p:sp>
        <p:nvSpPr>
          <p:cNvPr id="303" name="Google Shape;303;p34"/>
          <p:cNvSpPr txBox="1">
            <a:spLocks noGrp="1"/>
          </p:cNvSpPr>
          <p:nvPr>
            <p:ph type="sldNum" idx="12"/>
          </p:nvPr>
        </p:nvSpPr>
        <p:spPr>
          <a:xfrm>
            <a:off x="4099450" y="0"/>
            <a:ext cx="548700" cy="537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s"/>
              <a:t>19</a:t>
            </a:fld>
            <a:endParaRPr/>
          </a:p>
        </p:txBody>
      </p:sp>
      <p:sp>
        <p:nvSpPr>
          <p:cNvPr id="304" name="Google Shape;304;p34"/>
          <p:cNvSpPr txBox="1"/>
          <p:nvPr/>
        </p:nvSpPr>
        <p:spPr>
          <a:xfrm>
            <a:off x="2242450" y="537300"/>
            <a:ext cx="4656900" cy="73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 sz="3600" b="1">
                <a:solidFill>
                  <a:srgbClr val="666666"/>
                </a:solidFill>
                <a:highlight>
                  <a:srgbClr val="FFFFFF"/>
                </a:highlight>
                <a:latin typeface="Josefin Sans"/>
                <a:ea typeface="Josefin Sans"/>
                <a:cs typeface="Josefin Sans"/>
                <a:sym typeface="Josefin Sans"/>
              </a:rPr>
              <a:t>Advantages</a:t>
            </a:r>
            <a:endParaRPr sz="3600" b="1">
              <a:solidFill>
                <a:srgbClr val="666666"/>
              </a:solidFill>
              <a:highlight>
                <a:srgbClr val="FFFFFF"/>
              </a:highlight>
              <a:latin typeface="Josefin Sans"/>
              <a:ea typeface="Josefin Sans"/>
              <a:cs typeface="Josefin Sans"/>
              <a:sym typeface="Josefin Sans"/>
            </a:endParaRPr>
          </a:p>
        </p:txBody>
      </p:sp>
      <p:sp>
        <p:nvSpPr>
          <p:cNvPr id="305" name="Google Shape;305;p34"/>
          <p:cNvSpPr/>
          <p:nvPr/>
        </p:nvSpPr>
        <p:spPr>
          <a:xfrm>
            <a:off x="571650" y="1269600"/>
            <a:ext cx="8031300" cy="2647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34"/>
          <p:cNvSpPr txBox="1"/>
          <p:nvPr/>
        </p:nvSpPr>
        <p:spPr>
          <a:xfrm>
            <a:off x="729450" y="1745275"/>
            <a:ext cx="5482500" cy="1867200"/>
          </a:xfrm>
          <a:prstGeom prst="rect">
            <a:avLst/>
          </a:prstGeom>
          <a:noFill/>
          <a:ln>
            <a:noFill/>
          </a:ln>
        </p:spPr>
        <p:txBody>
          <a:bodyPr spcFirstLastPara="1" wrap="square" lIns="91425" tIns="91425" rIns="91425" bIns="91425" anchor="t" anchorCtr="0">
            <a:noAutofit/>
          </a:bodyPr>
          <a:lstStyle/>
          <a:p>
            <a:pPr marL="457200" marR="0" lvl="0" indent="-330200" algn="l" rtl="0">
              <a:lnSpc>
                <a:spcPct val="150000"/>
              </a:lnSpc>
              <a:spcBef>
                <a:spcPts val="0"/>
              </a:spcBef>
              <a:spcAft>
                <a:spcPts val="0"/>
              </a:spcAft>
              <a:buClr>
                <a:srgbClr val="595959"/>
              </a:buClr>
              <a:buSzPts val="1600"/>
              <a:buFont typeface="Lato"/>
              <a:buChar char="●"/>
            </a:pPr>
            <a:r>
              <a:rPr lang="es" sz="1600">
                <a:solidFill>
                  <a:srgbClr val="595959"/>
                </a:solidFill>
                <a:latin typeface="Lato"/>
                <a:ea typeface="Lato"/>
                <a:cs typeface="Lato"/>
                <a:sym typeface="Lato"/>
              </a:rPr>
              <a:t>Business logic can be unit tested without data access logic.</a:t>
            </a:r>
            <a:endParaRPr sz="1600">
              <a:solidFill>
                <a:srgbClr val="595959"/>
              </a:solidFill>
              <a:latin typeface="Lato"/>
              <a:ea typeface="Lato"/>
              <a:cs typeface="Lato"/>
              <a:sym typeface="Lato"/>
            </a:endParaRPr>
          </a:p>
          <a:p>
            <a:pPr marL="457200" marR="0" lvl="0" indent="-330200" algn="l" rtl="0">
              <a:lnSpc>
                <a:spcPct val="150000"/>
              </a:lnSpc>
              <a:spcBef>
                <a:spcPts val="0"/>
              </a:spcBef>
              <a:spcAft>
                <a:spcPts val="0"/>
              </a:spcAft>
              <a:buClr>
                <a:srgbClr val="595959"/>
              </a:buClr>
              <a:buSzPts val="1600"/>
              <a:buFont typeface="Lato"/>
              <a:buChar char="●"/>
            </a:pPr>
            <a:r>
              <a:rPr lang="es" sz="1600">
                <a:solidFill>
                  <a:srgbClr val="595959"/>
                </a:solidFill>
                <a:latin typeface="Lato"/>
                <a:ea typeface="Lato"/>
                <a:cs typeface="Lato"/>
                <a:sym typeface="Lato"/>
              </a:rPr>
              <a:t>The database access code can be reused.</a:t>
            </a:r>
            <a:endParaRPr sz="1600">
              <a:solidFill>
                <a:srgbClr val="595959"/>
              </a:solidFill>
              <a:latin typeface="Lato"/>
              <a:ea typeface="Lato"/>
              <a:cs typeface="Lato"/>
              <a:sym typeface="Lato"/>
            </a:endParaRPr>
          </a:p>
          <a:p>
            <a:pPr marL="457200" marR="0" lvl="0" indent="-330200" algn="l" rtl="0">
              <a:lnSpc>
                <a:spcPct val="150000"/>
              </a:lnSpc>
              <a:spcBef>
                <a:spcPts val="0"/>
              </a:spcBef>
              <a:spcAft>
                <a:spcPts val="0"/>
              </a:spcAft>
              <a:buClr>
                <a:srgbClr val="595959"/>
              </a:buClr>
              <a:buSzPts val="1600"/>
              <a:buFont typeface="Lato"/>
              <a:buChar char="●"/>
            </a:pPr>
            <a:r>
              <a:rPr lang="es" sz="1600">
                <a:solidFill>
                  <a:srgbClr val="595959"/>
                </a:solidFill>
                <a:latin typeface="Lato"/>
                <a:ea typeface="Lato"/>
                <a:cs typeface="Lato"/>
                <a:sym typeface="Lato"/>
              </a:rPr>
              <a:t>It gives a substitution point for the unit tests.</a:t>
            </a:r>
            <a:endParaRPr sz="1600">
              <a:solidFill>
                <a:srgbClr val="595959"/>
              </a:solidFill>
              <a:latin typeface="Lato"/>
              <a:ea typeface="Lato"/>
              <a:cs typeface="Lato"/>
              <a:sym typeface="Lato"/>
            </a:endParaRPr>
          </a:p>
          <a:p>
            <a:pPr marL="457200" marR="0" lvl="0" indent="-330200" algn="l" rtl="0">
              <a:lnSpc>
                <a:spcPct val="150000"/>
              </a:lnSpc>
              <a:spcBef>
                <a:spcPts val="0"/>
              </a:spcBef>
              <a:spcAft>
                <a:spcPts val="0"/>
              </a:spcAft>
              <a:buClr>
                <a:srgbClr val="595959"/>
              </a:buClr>
              <a:buSzPts val="1600"/>
              <a:buFont typeface="Lato"/>
              <a:buChar char="●"/>
            </a:pPr>
            <a:r>
              <a:rPr lang="es" sz="1600">
                <a:solidFill>
                  <a:srgbClr val="595959"/>
                </a:solidFill>
                <a:latin typeface="Lato"/>
                <a:ea typeface="Lato"/>
                <a:cs typeface="Lato"/>
                <a:sym typeface="Lato"/>
              </a:rPr>
              <a:t>Increases developer productivity.</a:t>
            </a:r>
            <a:endParaRPr sz="1600">
              <a:solidFill>
                <a:srgbClr val="595959"/>
              </a:solidFill>
              <a:latin typeface="Lato"/>
              <a:ea typeface="Lato"/>
              <a:cs typeface="Lato"/>
              <a:sym typeface="Lato"/>
            </a:endParaRPr>
          </a:p>
          <a:p>
            <a:pPr marL="457200" lvl="0" indent="0" algn="l" rtl="0">
              <a:lnSpc>
                <a:spcPct val="200000"/>
              </a:lnSpc>
              <a:spcBef>
                <a:spcPts val="1600"/>
              </a:spcBef>
              <a:spcAft>
                <a:spcPts val="1600"/>
              </a:spcAft>
              <a:buNone/>
            </a:pPr>
            <a:endParaRPr sz="1600">
              <a:solidFill>
                <a:srgbClr val="595959"/>
              </a:solidFill>
              <a:latin typeface="Lato"/>
              <a:ea typeface="Lato"/>
              <a:cs typeface="Lato"/>
              <a:sym typeface="Lato"/>
            </a:endParaRPr>
          </a:p>
        </p:txBody>
      </p:sp>
      <p:pic>
        <p:nvPicPr>
          <p:cNvPr id="307" name="Google Shape;307;p34"/>
          <p:cNvPicPr preferRelativeResize="0"/>
          <p:nvPr/>
        </p:nvPicPr>
        <p:blipFill>
          <a:blip r:embed="rId3">
            <a:alphaModFix/>
          </a:blip>
          <a:stretch>
            <a:fillRect/>
          </a:stretch>
        </p:blipFill>
        <p:spPr>
          <a:xfrm>
            <a:off x="6500693" y="1620163"/>
            <a:ext cx="1985925" cy="190317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7"/>
                                        </p:tgtEl>
                                        <p:attrNameLst>
                                          <p:attrName>style.visibility</p:attrName>
                                        </p:attrNameLst>
                                      </p:cBhvr>
                                      <p:to>
                                        <p:strVal val="visible"/>
                                      </p:to>
                                    </p:set>
                                    <p:animEffect transition="in" filter="fade">
                                      <p:cBhvr>
                                        <p:cTn id="7" dur="1000"/>
                                        <p:tgtEl>
                                          <p:spTgt spid="30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06">
                                            <p:txEl>
                                              <p:pRg st="0" end="0"/>
                                            </p:txEl>
                                          </p:spTgt>
                                        </p:tgtEl>
                                        <p:attrNameLst>
                                          <p:attrName>style.visibility</p:attrName>
                                        </p:attrNameLst>
                                      </p:cBhvr>
                                      <p:to>
                                        <p:strVal val="visible"/>
                                      </p:to>
                                    </p:set>
                                    <p:animEffect transition="in" filter="fade">
                                      <p:cBhvr>
                                        <p:cTn id="12" dur="1000"/>
                                        <p:tgtEl>
                                          <p:spTgt spid="306">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06">
                                            <p:txEl>
                                              <p:pRg st="1" end="1"/>
                                            </p:txEl>
                                          </p:spTgt>
                                        </p:tgtEl>
                                        <p:attrNameLst>
                                          <p:attrName>style.visibility</p:attrName>
                                        </p:attrNameLst>
                                      </p:cBhvr>
                                      <p:to>
                                        <p:strVal val="visible"/>
                                      </p:to>
                                    </p:set>
                                    <p:animEffect transition="in" filter="fade">
                                      <p:cBhvr>
                                        <p:cTn id="17" dur="1000"/>
                                        <p:tgtEl>
                                          <p:spTgt spid="306">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06">
                                            <p:txEl>
                                              <p:pRg st="2" end="2"/>
                                            </p:txEl>
                                          </p:spTgt>
                                        </p:tgtEl>
                                        <p:attrNameLst>
                                          <p:attrName>style.visibility</p:attrName>
                                        </p:attrNameLst>
                                      </p:cBhvr>
                                      <p:to>
                                        <p:strVal val="visible"/>
                                      </p:to>
                                    </p:set>
                                    <p:animEffect transition="in" filter="fade">
                                      <p:cBhvr>
                                        <p:cTn id="22" dur="1000"/>
                                        <p:tgtEl>
                                          <p:spTgt spid="306">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06">
                                            <p:txEl>
                                              <p:pRg st="3" end="3"/>
                                            </p:txEl>
                                          </p:spTgt>
                                        </p:tgtEl>
                                        <p:attrNameLst>
                                          <p:attrName>style.visibility</p:attrName>
                                        </p:attrNameLst>
                                      </p:cBhvr>
                                      <p:to>
                                        <p:strVal val="visible"/>
                                      </p:to>
                                    </p:set>
                                    <p:animEffect transition="in" filter="fade">
                                      <p:cBhvr>
                                        <p:cTn id="27" dur="1000"/>
                                        <p:tgtEl>
                                          <p:spTgt spid="306">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06">
                                            <p:txEl>
                                              <p:pRg st="4" end="4"/>
                                            </p:txEl>
                                          </p:spTgt>
                                        </p:tgtEl>
                                        <p:attrNameLst>
                                          <p:attrName>style.visibility</p:attrName>
                                        </p:attrNameLst>
                                      </p:cBhvr>
                                      <p:to>
                                        <p:strVal val="visible"/>
                                      </p:to>
                                    </p:set>
                                    <p:animEffect transition="in" filter="fade">
                                      <p:cBhvr>
                                        <p:cTn id="32" dur="1000"/>
                                        <p:tgtEl>
                                          <p:spTgt spid="30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115"/>
        <p:cNvGrpSpPr/>
        <p:nvPr/>
      </p:nvGrpSpPr>
      <p:grpSpPr>
        <a:xfrm>
          <a:off x="0" y="0"/>
          <a:ext cx="0" cy="0"/>
          <a:chOff x="0" y="0"/>
          <a:chExt cx="0" cy="0"/>
        </a:xfrm>
      </p:grpSpPr>
      <p:sp>
        <p:nvSpPr>
          <p:cNvPr id="116" name="Google Shape;116;p16"/>
          <p:cNvSpPr txBox="1">
            <a:spLocks noGrp="1"/>
          </p:cNvSpPr>
          <p:nvPr>
            <p:ph type="subTitle" idx="1"/>
          </p:nvPr>
        </p:nvSpPr>
        <p:spPr>
          <a:xfrm>
            <a:off x="4548074" y="2303100"/>
            <a:ext cx="2564700" cy="537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a:solidFill>
                  <a:srgbClr val="666666"/>
                </a:solidFill>
              </a:rPr>
              <a:t>Hi, I’m Miguel, Software Engineer at Belatrix. Currently working at La Seleccion Team developing Connovus innovation project</a:t>
            </a:r>
            <a:endParaRPr>
              <a:solidFill>
                <a:srgbClr val="666666"/>
              </a:solidFill>
            </a:endParaRPr>
          </a:p>
        </p:txBody>
      </p:sp>
      <p:sp>
        <p:nvSpPr>
          <p:cNvPr id="117" name="Google Shape;117;p16"/>
          <p:cNvSpPr txBox="1">
            <a:spLocks noGrp="1"/>
          </p:cNvSpPr>
          <p:nvPr>
            <p:ph type="ctrTitle"/>
          </p:nvPr>
        </p:nvSpPr>
        <p:spPr>
          <a:xfrm>
            <a:off x="610142" y="1545450"/>
            <a:ext cx="3717600" cy="2052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s">
                <a:solidFill>
                  <a:srgbClr val="666666"/>
                </a:solidFill>
              </a:rPr>
              <a:t>About me</a:t>
            </a:r>
            <a:endParaRPr>
              <a:solidFill>
                <a:srgbClr val="666666"/>
              </a:solidFill>
            </a:endParaRPr>
          </a:p>
        </p:txBody>
      </p:sp>
      <p:sp>
        <p:nvSpPr>
          <p:cNvPr id="118" name="Google Shape;118;p16"/>
          <p:cNvSpPr txBox="1">
            <a:spLocks noGrp="1"/>
          </p:cNvSpPr>
          <p:nvPr>
            <p:ph type="sldNum" idx="12"/>
          </p:nvPr>
        </p:nvSpPr>
        <p:spPr>
          <a:xfrm>
            <a:off x="8595300" y="2303100"/>
            <a:ext cx="548700" cy="537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s"/>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Google Shape;312;p35"/>
          <p:cNvSpPr txBox="1">
            <a:spLocks noGrp="1"/>
          </p:cNvSpPr>
          <p:nvPr>
            <p:ph type="sldNum" idx="12"/>
          </p:nvPr>
        </p:nvSpPr>
        <p:spPr>
          <a:xfrm>
            <a:off x="0" y="2303100"/>
            <a:ext cx="548700" cy="537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s"/>
              <a:t>20</a:t>
            </a:fld>
            <a:endParaRPr/>
          </a:p>
        </p:txBody>
      </p:sp>
      <p:sp>
        <p:nvSpPr>
          <p:cNvPr id="313" name="Google Shape;313;p35"/>
          <p:cNvSpPr txBox="1">
            <a:spLocks noGrp="1"/>
          </p:cNvSpPr>
          <p:nvPr>
            <p:ph type="ctrTitle"/>
          </p:nvPr>
        </p:nvSpPr>
        <p:spPr>
          <a:xfrm>
            <a:off x="790400" y="1739250"/>
            <a:ext cx="1766400" cy="1665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a:t>Drawback 1:</a:t>
            </a:r>
            <a:endParaRPr/>
          </a:p>
          <a:p>
            <a:pPr marL="0" lvl="0" indent="0" algn="l" rtl="0">
              <a:spcBef>
                <a:spcPts val="0"/>
              </a:spcBef>
              <a:spcAft>
                <a:spcPts val="0"/>
              </a:spcAft>
              <a:buNone/>
            </a:pPr>
            <a:r>
              <a:rPr lang="es"/>
              <a:t>Unwanted migrations of business logic</a:t>
            </a:r>
            <a:endParaRPr/>
          </a:p>
        </p:txBody>
      </p:sp>
      <p:pic>
        <p:nvPicPr>
          <p:cNvPr id="314" name="Google Shape;314;p35"/>
          <p:cNvPicPr preferRelativeResize="0"/>
          <p:nvPr/>
        </p:nvPicPr>
        <p:blipFill>
          <a:blip r:embed="rId3">
            <a:alphaModFix/>
          </a:blip>
          <a:stretch>
            <a:fillRect/>
          </a:stretch>
        </p:blipFill>
        <p:spPr>
          <a:xfrm>
            <a:off x="2933050" y="901038"/>
            <a:ext cx="4976550" cy="1479075"/>
          </a:xfrm>
          <a:prstGeom prst="rect">
            <a:avLst/>
          </a:prstGeom>
          <a:noFill/>
          <a:ln>
            <a:noFill/>
          </a:ln>
        </p:spPr>
      </p:pic>
      <p:pic>
        <p:nvPicPr>
          <p:cNvPr id="315" name="Google Shape;315;p35"/>
          <p:cNvPicPr preferRelativeResize="0"/>
          <p:nvPr/>
        </p:nvPicPr>
        <p:blipFill>
          <a:blip r:embed="rId4">
            <a:alphaModFix/>
          </a:blip>
          <a:stretch>
            <a:fillRect/>
          </a:stretch>
        </p:blipFill>
        <p:spPr>
          <a:xfrm>
            <a:off x="2933050" y="3142037"/>
            <a:ext cx="4976549" cy="1100425"/>
          </a:xfrm>
          <a:prstGeom prst="rect">
            <a:avLst/>
          </a:prstGeom>
          <a:noFill/>
          <a:ln>
            <a:noFill/>
          </a:ln>
        </p:spPr>
      </p:pic>
      <p:sp>
        <p:nvSpPr>
          <p:cNvPr id="316" name="Google Shape;316;p35"/>
          <p:cNvSpPr txBox="1"/>
          <p:nvPr/>
        </p:nvSpPr>
        <p:spPr>
          <a:xfrm>
            <a:off x="2933125" y="2604738"/>
            <a:ext cx="4976400" cy="53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1800">
                <a:latin typeface="Zilla Slab Light"/>
                <a:ea typeface="Zilla Slab Light"/>
                <a:cs typeface="Zilla Slab Light"/>
                <a:sym typeface="Zilla Slab Light"/>
              </a:rPr>
              <a:t>With Specification Pattern:</a:t>
            </a:r>
            <a:endParaRPr sz="1800">
              <a:latin typeface="Zilla Slab Light"/>
              <a:ea typeface="Zilla Slab Light"/>
              <a:cs typeface="Zilla Slab Light"/>
              <a:sym typeface="Zilla Slab Ligh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14"/>
                                        </p:tgtEl>
                                        <p:attrNameLst>
                                          <p:attrName>style.visibility</p:attrName>
                                        </p:attrNameLst>
                                      </p:cBhvr>
                                      <p:to>
                                        <p:strVal val="visible"/>
                                      </p:to>
                                    </p:set>
                                    <p:animEffect transition="in" filter="fade">
                                      <p:cBhvr>
                                        <p:cTn id="7" dur="1000"/>
                                        <p:tgtEl>
                                          <p:spTgt spid="3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16"/>
                                        </p:tgtEl>
                                        <p:attrNameLst>
                                          <p:attrName>style.visibility</p:attrName>
                                        </p:attrNameLst>
                                      </p:cBhvr>
                                      <p:to>
                                        <p:strVal val="visible"/>
                                      </p:to>
                                    </p:set>
                                    <p:animEffect transition="in" filter="fade">
                                      <p:cBhvr>
                                        <p:cTn id="12" dur="1000"/>
                                        <p:tgtEl>
                                          <p:spTgt spid="316"/>
                                        </p:tgtEl>
                                      </p:cBhvr>
                                    </p:animEffect>
                                  </p:childTnLst>
                                </p:cTn>
                              </p:par>
                              <p:par>
                                <p:cTn id="13" presetID="10" presetClass="entr" presetSubtype="0" fill="hold" nodeType="withEffect">
                                  <p:stCondLst>
                                    <p:cond delay="0"/>
                                  </p:stCondLst>
                                  <p:childTnLst>
                                    <p:set>
                                      <p:cBhvr>
                                        <p:cTn id="14" dur="1" fill="hold">
                                          <p:stCondLst>
                                            <p:cond delay="0"/>
                                          </p:stCondLst>
                                        </p:cTn>
                                        <p:tgtEl>
                                          <p:spTgt spid="315"/>
                                        </p:tgtEl>
                                        <p:attrNameLst>
                                          <p:attrName>style.visibility</p:attrName>
                                        </p:attrNameLst>
                                      </p:cBhvr>
                                      <p:to>
                                        <p:strVal val="visible"/>
                                      </p:to>
                                    </p:set>
                                    <p:animEffect transition="in" filter="fade">
                                      <p:cBhvr>
                                        <p:cTn id="15" dur="1000"/>
                                        <p:tgtEl>
                                          <p:spTgt spid="3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p36"/>
          <p:cNvSpPr txBox="1">
            <a:spLocks noGrp="1"/>
          </p:cNvSpPr>
          <p:nvPr>
            <p:ph type="sldNum" idx="12"/>
          </p:nvPr>
        </p:nvSpPr>
        <p:spPr>
          <a:xfrm>
            <a:off x="0" y="2303100"/>
            <a:ext cx="548700" cy="537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s"/>
              <a:t>21</a:t>
            </a:fld>
            <a:endParaRPr/>
          </a:p>
        </p:txBody>
      </p:sp>
      <p:sp>
        <p:nvSpPr>
          <p:cNvPr id="322" name="Google Shape;322;p36"/>
          <p:cNvSpPr txBox="1">
            <a:spLocks noGrp="1"/>
          </p:cNvSpPr>
          <p:nvPr>
            <p:ph type="ctrTitle"/>
          </p:nvPr>
        </p:nvSpPr>
        <p:spPr>
          <a:xfrm>
            <a:off x="790400" y="1739250"/>
            <a:ext cx="1766400" cy="1665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a:t>Drawback 2:</a:t>
            </a:r>
            <a:br>
              <a:rPr lang="es"/>
            </a:br>
            <a:r>
              <a:rPr lang="es"/>
              <a:t>Accumulation of very similar Find methods</a:t>
            </a:r>
            <a:endParaRPr/>
          </a:p>
        </p:txBody>
      </p:sp>
      <p:pic>
        <p:nvPicPr>
          <p:cNvPr id="323" name="Google Shape;323;p36"/>
          <p:cNvPicPr preferRelativeResize="0"/>
          <p:nvPr/>
        </p:nvPicPr>
        <p:blipFill>
          <a:blip r:embed="rId3">
            <a:alphaModFix/>
          </a:blip>
          <a:stretch>
            <a:fillRect/>
          </a:stretch>
        </p:blipFill>
        <p:spPr>
          <a:xfrm>
            <a:off x="3053125" y="713775"/>
            <a:ext cx="4600575" cy="1962150"/>
          </a:xfrm>
          <a:prstGeom prst="rect">
            <a:avLst/>
          </a:prstGeom>
          <a:noFill/>
          <a:ln>
            <a:noFill/>
          </a:ln>
        </p:spPr>
      </p:pic>
      <p:sp>
        <p:nvSpPr>
          <p:cNvPr id="324" name="Google Shape;324;p36"/>
          <p:cNvSpPr txBox="1"/>
          <p:nvPr/>
        </p:nvSpPr>
        <p:spPr>
          <a:xfrm>
            <a:off x="3053138" y="2840388"/>
            <a:ext cx="4976400" cy="537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s" sz="1800">
                <a:latin typeface="Zilla Slab Light"/>
                <a:ea typeface="Zilla Slab Light"/>
                <a:cs typeface="Zilla Slab Light"/>
                <a:sym typeface="Zilla Slab Light"/>
              </a:rPr>
              <a:t>Can be solved with:</a:t>
            </a:r>
            <a:endParaRPr sz="1800">
              <a:latin typeface="Zilla Slab Light"/>
              <a:ea typeface="Zilla Slab Light"/>
              <a:cs typeface="Zilla Slab Light"/>
              <a:sym typeface="Zilla Slab Light"/>
            </a:endParaRPr>
          </a:p>
        </p:txBody>
      </p:sp>
      <p:sp>
        <p:nvSpPr>
          <p:cNvPr id="325" name="Google Shape;325;p36"/>
          <p:cNvSpPr txBox="1"/>
          <p:nvPr/>
        </p:nvSpPr>
        <p:spPr>
          <a:xfrm>
            <a:off x="3053125" y="3377688"/>
            <a:ext cx="4976400" cy="5373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SzPts val="1800"/>
              <a:buFont typeface="Zilla Slab Light"/>
              <a:buChar char="-"/>
            </a:pPr>
            <a:r>
              <a:rPr lang="es" sz="1800">
                <a:latin typeface="Zilla Slab Light"/>
                <a:ea typeface="Zilla Slab Light"/>
                <a:cs typeface="Zilla Slab Light"/>
                <a:sym typeface="Zilla Slab Light"/>
              </a:rPr>
              <a:t>Query Object Pattern</a:t>
            </a:r>
            <a:endParaRPr sz="1800">
              <a:latin typeface="Zilla Slab Light"/>
              <a:ea typeface="Zilla Slab Light"/>
              <a:cs typeface="Zilla Slab Light"/>
              <a:sym typeface="Zilla Slab Light"/>
            </a:endParaRPr>
          </a:p>
        </p:txBody>
      </p:sp>
      <p:sp>
        <p:nvSpPr>
          <p:cNvPr id="326" name="Google Shape;326;p36"/>
          <p:cNvSpPr txBox="1"/>
          <p:nvPr/>
        </p:nvSpPr>
        <p:spPr>
          <a:xfrm>
            <a:off x="3053150" y="3799238"/>
            <a:ext cx="4976400" cy="5373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SzPts val="1800"/>
              <a:buFont typeface="Zilla Slab Light"/>
              <a:buChar char="-"/>
            </a:pPr>
            <a:r>
              <a:rPr lang="es" sz="1800">
                <a:latin typeface="Zilla Slab Light"/>
                <a:ea typeface="Zilla Slab Light"/>
                <a:cs typeface="Zilla Slab Light"/>
                <a:sym typeface="Zilla Slab Light"/>
              </a:rPr>
              <a:t>Builder Pattern</a:t>
            </a:r>
            <a:endParaRPr sz="1800">
              <a:latin typeface="Zilla Slab Light"/>
              <a:ea typeface="Zilla Slab Light"/>
              <a:cs typeface="Zilla Slab Light"/>
              <a:sym typeface="Zilla Slab Light"/>
            </a:endParaRPr>
          </a:p>
        </p:txBody>
      </p:sp>
      <p:sp>
        <p:nvSpPr>
          <p:cNvPr id="327" name="Google Shape;327;p36"/>
          <p:cNvSpPr txBox="1"/>
          <p:nvPr/>
        </p:nvSpPr>
        <p:spPr>
          <a:xfrm>
            <a:off x="3053125" y="4261763"/>
            <a:ext cx="4976400" cy="537300"/>
          </a:xfrm>
          <a:prstGeom prst="rect">
            <a:avLst/>
          </a:prstGeom>
          <a:noFill/>
          <a:ln>
            <a:noFill/>
          </a:ln>
        </p:spPr>
        <p:txBody>
          <a:bodyPr spcFirstLastPara="1" wrap="square" lIns="91425" tIns="91425" rIns="91425" bIns="91425" anchor="t" anchorCtr="0">
            <a:noAutofit/>
          </a:bodyPr>
          <a:lstStyle/>
          <a:p>
            <a:pPr marL="457200" lvl="0" indent="-342900" algn="l" rtl="0">
              <a:spcBef>
                <a:spcPts val="0"/>
              </a:spcBef>
              <a:spcAft>
                <a:spcPts val="0"/>
              </a:spcAft>
              <a:buSzPts val="1800"/>
              <a:buFont typeface="Zilla Slab Light"/>
              <a:buChar char="-"/>
            </a:pPr>
            <a:r>
              <a:rPr lang="es" sz="1800">
                <a:latin typeface="Zilla Slab Light"/>
                <a:ea typeface="Zilla Slab Light"/>
                <a:cs typeface="Zilla Slab Light"/>
                <a:sym typeface="Zilla Slab Light"/>
              </a:rPr>
              <a:t>CQRS Pattern (for bigger repositories)</a:t>
            </a:r>
            <a:endParaRPr sz="1800">
              <a:latin typeface="Zilla Slab Light"/>
              <a:ea typeface="Zilla Slab Light"/>
              <a:cs typeface="Zilla Slab Light"/>
              <a:sym typeface="Zilla Slab Ligh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23"/>
                                        </p:tgtEl>
                                        <p:attrNameLst>
                                          <p:attrName>style.visibility</p:attrName>
                                        </p:attrNameLst>
                                      </p:cBhvr>
                                      <p:to>
                                        <p:strVal val="visible"/>
                                      </p:to>
                                    </p:set>
                                    <p:animEffect transition="in" filter="fade">
                                      <p:cBhvr>
                                        <p:cTn id="7" dur="1000"/>
                                        <p:tgtEl>
                                          <p:spTgt spid="32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24"/>
                                        </p:tgtEl>
                                        <p:attrNameLst>
                                          <p:attrName>style.visibility</p:attrName>
                                        </p:attrNameLst>
                                      </p:cBhvr>
                                      <p:to>
                                        <p:strVal val="visible"/>
                                      </p:to>
                                    </p:set>
                                    <p:animEffect transition="in" filter="fade">
                                      <p:cBhvr>
                                        <p:cTn id="12" dur="1000"/>
                                        <p:tgtEl>
                                          <p:spTgt spid="324"/>
                                        </p:tgtEl>
                                      </p:cBhvr>
                                    </p:animEffect>
                                  </p:childTnLst>
                                </p:cTn>
                              </p:par>
                              <p:par>
                                <p:cTn id="13" presetID="10" presetClass="entr" presetSubtype="0" fill="hold" nodeType="withEffect">
                                  <p:stCondLst>
                                    <p:cond delay="0"/>
                                  </p:stCondLst>
                                  <p:childTnLst>
                                    <p:set>
                                      <p:cBhvr>
                                        <p:cTn id="14" dur="1" fill="hold">
                                          <p:stCondLst>
                                            <p:cond delay="0"/>
                                          </p:stCondLst>
                                        </p:cTn>
                                        <p:tgtEl>
                                          <p:spTgt spid="325"/>
                                        </p:tgtEl>
                                        <p:attrNameLst>
                                          <p:attrName>style.visibility</p:attrName>
                                        </p:attrNameLst>
                                      </p:cBhvr>
                                      <p:to>
                                        <p:strVal val="visible"/>
                                      </p:to>
                                    </p:set>
                                    <p:animEffect transition="in" filter="fade">
                                      <p:cBhvr>
                                        <p:cTn id="15" dur="1000"/>
                                        <p:tgtEl>
                                          <p:spTgt spid="325"/>
                                        </p:tgtEl>
                                      </p:cBhvr>
                                    </p:animEffect>
                                  </p:childTnLst>
                                </p:cTn>
                              </p:par>
                              <p:par>
                                <p:cTn id="16" presetID="10" presetClass="entr" presetSubtype="0" fill="hold" nodeType="withEffect">
                                  <p:stCondLst>
                                    <p:cond delay="0"/>
                                  </p:stCondLst>
                                  <p:childTnLst>
                                    <p:set>
                                      <p:cBhvr>
                                        <p:cTn id="17" dur="1" fill="hold">
                                          <p:stCondLst>
                                            <p:cond delay="0"/>
                                          </p:stCondLst>
                                        </p:cTn>
                                        <p:tgtEl>
                                          <p:spTgt spid="326"/>
                                        </p:tgtEl>
                                        <p:attrNameLst>
                                          <p:attrName>style.visibility</p:attrName>
                                        </p:attrNameLst>
                                      </p:cBhvr>
                                      <p:to>
                                        <p:strVal val="visible"/>
                                      </p:to>
                                    </p:set>
                                    <p:animEffect transition="in" filter="fade">
                                      <p:cBhvr>
                                        <p:cTn id="18" dur="1000"/>
                                        <p:tgtEl>
                                          <p:spTgt spid="326"/>
                                        </p:tgtEl>
                                      </p:cBhvr>
                                    </p:animEffect>
                                  </p:childTnLst>
                                </p:cTn>
                              </p:par>
                              <p:par>
                                <p:cTn id="19" presetID="10" presetClass="entr" presetSubtype="0" fill="hold" nodeType="withEffect">
                                  <p:stCondLst>
                                    <p:cond delay="0"/>
                                  </p:stCondLst>
                                  <p:childTnLst>
                                    <p:set>
                                      <p:cBhvr>
                                        <p:cTn id="20" dur="1" fill="hold">
                                          <p:stCondLst>
                                            <p:cond delay="0"/>
                                          </p:stCondLst>
                                        </p:cTn>
                                        <p:tgtEl>
                                          <p:spTgt spid="327"/>
                                        </p:tgtEl>
                                        <p:attrNameLst>
                                          <p:attrName>style.visibility</p:attrName>
                                        </p:attrNameLst>
                                      </p:cBhvr>
                                      <p:to>
                                        <p:strVal val="visible"/>
                                      </p:to>
                                    </p:set>
                                    <p:animEffect transition="in" filter="fade">
                                      <p:cBhvr>
                                        <p:cTn id="21" dur="1000"/>
                                        <p:tgtEl>
                                          <p:spTgt spid="3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331"/>
        <p:cNvGrpSpPr/>
        <p:nvPr/>
      </p:nvGrpSpPr>
      <p:grpSpPr>
        <a:xfrm>
          <a:off x="0" y="0"/>
          <a:ext cx="0" cy="0"/>
          <a:chOff x="0" y="0"/>
          <a:chExt cx="0" cy="0"/>
        </a:xfrm>
      </p:grpSpPr>
      <p:sp>
        <p:nvSpPr>
          <p:cNvPr id="332" name="Google Shape;332;p37"/>
          <p:cNvSpPr txBox="1">
            <a:spLocks noGrp="1"/>
          </p:cNvSpPr>
          <p:nvPr>
            <p:ph type="ctrTitle"/>
          </p:nvPr>
        </p:nvSpPr>
        <p:spPr>
          <a:xfrm>
            <a:off x="1300249" y="1430490"/>
            <a:ext cx="3989100" cy="205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t>Thanks</a:t>
            </a:r>
            <a:endParaRPr/>
          </a:p>
        </p:txBody>
      </p:sp>
      <p:sp>
        <p:nvSpPr>
          <p:cNvPr id="333" name="Google Shape;333;p37"/>
          <p:cNvSpPr txBox="1">
            <a:spLocks noGrp="1"/>
          </p:cNvSpPr>
          <p:nvPr>
            <p:ph type="sldNum" idx="12"/>
          </p:nvPr>
        </p:nvSpPr>
        <p:spPr>
          <a:xfrm>
            <a:off x="8595300" y="2303100"/>
            <a:ext cx="548700" cy="537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s"/>
              <a:t>22</a:t>
            </a:fld>
            <a:endParaRPr/>
          </a:p>
        </p:txBody>
      </p:sp>
      <p:pic>
        <p:nvPicPr>
          <p:cNvPr id="334" name="Google Shape;334;p37">
            <a:hlinkClick r:id="rId3"/>
          </p:cNvPr>
          <p:cNvPicPr preferRelativeResize="0"/>
          <p:nvPr/>
        </p:nvPicPr>
        <p:blipFill>
          <a:blip r:embed="rId4">
            <a:alphaModFix/>
          </a:blip>
          <a:stretch>
            <a:fillRect/>
          </a:stretch>
        </p:blipFill>
        <p:spPr>
          <a:xfrm>
            <a:off x="2238025" y="3635475"/>
            <a:ext cx="1726000" cy="4626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22"/>
        <p:cNvGrpSpPr/>
        <p:nvPr/>
      </p:nvGrpSpPr>
      <p:grpSpPr>
        <a:xfrm>
          <a:off x="0" y="0"/>
          <a:ext cx="0" cy="0"/>
          <a:chOff x="0" y="0"/>
          <a:chExt cx="0" cy="0"/>
        </a:xfrm>
      </p:grpSpPr>
      <p:sp>
        <p:nvSpPr>
          <p:cNvPr id="123" name="Google Shape;123;p17"/>
          <p:cNvSpPr txBox="1">
            <a:spLocks noGrp="1"/>
          </p:cNvSpPr>
          <p:nvPr>
            <p:ph type="subTitle" idx="1"/>
          </p:nvPr>
        </p:nvSpPr>
        <p:spPr>
          <a:xfrm flipH="1">
            <a:off x="5485675" y="416250"/>
            <a:ext cx="1109400" cy="797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t>Goal</a:t>
            </a:r>
            <a:endParaRPr/>
          </a:p>
        </p:txBody>
      </p:sp>
      <p:sp>
        <p:nvSpPr>
          <p:cNvPr id="124" name="Google Shape;124;p17"/>
          <p:cNvSpPr txBox="1">
            <a:spLocks noGrp="1"/>
          </p:cNvSpPr>
          <p:nvPr>
            <p:ph type="subTitle" idx="3"/>
          </p:nvPr>
        </p:nvSpPr>
        <p:spPr>
          <a:xfrm flipH="1">
            <a:off x="5485575" y="1464950"/>
            <a:ext cx="1530300" cy="797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s"/>
              <a:t>Real world case</a:t>
            </a:r>
            <a:endParaRPr/>
          </a:p>
        </p:txBody>
      </p:sp>
      <p:sp>
        <p:nvSpPr>
          <p:cNvPr id="125" name="Google Shape;125;p17"/>
          <p:cNvSpPr txBox="1">
            <a:spLocks noGrp="1"/>
          </p:cNvSpPr>
          <p:nvPr>
            <p:ph type="subTitle" idx="5"/>
          </p:nvPr>
        </p:nvSpPr>
        <p:spPr>
          <a:xfrm flipH="1">
            <a:off x="5485475" y="2513650"/>
            <a:ext cx="1297500" cy="797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t>Architecture</a:t>
            </a:r>
            <a:endParaRPr/>
          </a:p>
        </p:txBody>
      </p:sp>
      <p:sp>
        <p:nvSpPr>
          <p:cNvPr id="126" name="Google Shape;126;p17"/>
          <p:cNvSpPr txBox="1">
            <a:spLocks noGrp="1"/>
          </p:cNvSpPr>
          <p:nvPr>
            <p:ph type="subTitle" idx="7"/>
          </p:nvPr>
        </p:nvSpPr>
        <p:spPr>
          <a:xfrm flipH="1">
            <a:off x="5485575" y="3557850"/>
            <a:ext cx="1581000" cy="797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t>Problems it solves</a:t>
            </a:r>
            <a:endParaRPr/>
          </a:p>
        </p:txBody>
      </p:sp>
      <p:sp>
        <p:nvSpPr>
          <p:cNvPr id="127" name="Google Shape;127;p17"/>
          <p:cNvSpPr txBox="1">
            <a:spLocks noGrp="1"/>
          </p:cNvSpPr>
          <p:nvPr>
            <p:ph type="title"/>
          </p:nvPr>
        </p:nvSpPr>
        <p:spPr>
          <a:xfrm>
            <a:off x="4141898" y="337200"/>
            <a:ext cx="1343700" cy="987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01</a:t>
            </a:r>
            <a:endParaRPr/>
          </a:p>
        </p:txBody>
      </p:sp>
      <p:sp>
        <p:nvSpPr>
          <p:cNvPr id="128" name="Google Shape;128;p17"/>
          <p:cNvSpPr txBox="1">
            <a:spLocks noGrp="1"/>
          </p:cNvSpPr>
          <p:nvPr>
            <p:ph type="title" idx="9"/>
          </p:nvPr>
        </p:nvSpPr>
        <p:spPr>
          <a:xfrm>
            <a:off x="4141898" y="1394582"/>
            <a:ext cx="1343700" cy="987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02</a:t>
            </a:r>
            <a:endParaRPr/>
          </a:p>
        </p:txBody>
      </p:sp>
      <p:sp>
        <p:nvSpPr>
          <p:cNvPr id="129" name="Google Shape;129;p17"/>
          <p:cNvSpPr txBox="1">
            <a:spLocks noGrp="1"/>
          </p:cNvSpPr>
          <p:nvPr>
            <p:ph type="title" idx="13"/>
          </p:nvPr>
        </p:nvSpPr>
        <p:spPr>
          <a:xfrm>
            <a:off x="4141898" y="2438800"/>
            <a:ext cx="1343700" cy="987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03</a:t>
            </a:r>
            <a:endParaRPr/>
          </a:p>
        </p:txBody>
      </p:sp>
      <p:sp>
        <p:nvSpPr>
          <p:cNvPr id="130" name="Google Shape;130;p17"/>
          <p:cNvSpPr txBox="1">
            <a:spLocks noGrp="1"/>
          </p:cNvSpPr>
          <p:nvPr>
            <p:ph type="title" idx="14"/>
          </p:nvPr>
        </p:nvSpPr>
        <p:spPr>
          <a:xfrm>
            <a:off x="4141898" y="3483000"/>
            <a:ext cx="1343700" cy="987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04</a:t>
            </a:r>
            <a:endParaRPr/>
          </a:p>
        </p:txBody>
      </p:sp>
      <p:sp>
        <p:nvSpPr>
          <p:cNvPr id="131" name="Google Shape;131;p17"/>
          <p:cNvSpPr txBox="1">
            <a:spLocks noGrp="1"/>
          </p:cNvSpPr>
          <p:nvPr>
            <p:ph type="sldNum" idx="12"/>
          </p:nvPr>
        </p:nvSpPr>
        <p:spPr>
          <a:xfrm>
            <a:off x="8595300" y="2303100"/>
            <a:ext cx="548700" cy="537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s"/>
              <a:t>3</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35"/>
        <p:cNvGrpSpPr/>
        <p:nvPr/>
      </p:nvGrpSpPr>
      <p:grpSpPr>
        <a:xfrm>
          <a:off x="0" y="0"/>
          <a:ext cx="0" cy="0"/>
          <a:chOff x="0" y="0"/>
          <a:chExt cx="0" cy="0"/>
        </a:xfrm>
      </p:grpSpPr>
      <p:sp>
        <p:nvSpPr>
          <p:cNvPr id="136" name="Google Shape;136;p18"/>
          <p:cNvSpPr txBox="1">
            <a:spLocks noGrp="1"/>
          </p:cNvSpPr>
          <p:nvPr>
            <p:ph type="subTitle" idx="1"/>
          </p:nvPr>
        </p:nvSpPr>
        <p:spPr>
          <a:xfrm flipH="1">
            <a:off x="5485675" y="416250"/>
            <a:ext cx="1109400" cy="797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t>When to use it?</a:t>
            </a:r>
            <a:endParaRPr/>
          </a:p>
        </p:txBody>
      </p:sp>
      <p:sp>
        <p:nvSpPr>
          <p:cNvPr id="137" name="Google Shape;137;p18"/>
          <p:cNvSpPr txBox="1">
            <a:spLocks noGrp="1"/>
          </p:cNvSpPr>
          <p:nvPr>
            <p:ph type="subTitle" idx="3"/>
          </p:nvPr>
        </p:nvSpPr>
        <p:spPr>
          <a:xfrm flipH="1">
            <a:off x="5485575" y="1464950"/>
            <a:ext cx="1530300" cy="797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t>When not to use it?</a:t>
            </a:r>
            <a:endParaRPr/>
          </a:p>
        </p:txBody>
      </p:sp>
      <p:sp>
        <p:nvSpPr>
          <p:cNvPr id="138" name="Google Shape;138;p18"/>
          <p:cNvSpPr txBox="1">
            <a:spLocks noGrp="1"/>
          </p:cNvSpPr>
          <p:nvPr>
            <p:ph type="subTitle" idx="5"/>
          </p:nvPr>
        </p:nvSpPr>
        <p:spPr>
          <a:xfrm flipH="1">
            <a:off x="5485450" y="2513650"/>
            <a:ext cx="1191600" cy="797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t>Common mistakes</a:t>
            </a:r>
            <a:endParaRPr/>
          </a:p>
        </p:txBody>
      </p:sp>
      <p:sp>
        <p:nvSpPr>
          <p:cNvPr id="139" name="Google Shape;139;p18"/>
          <p:cNvSpPr txBox="1">
            <a:spLocks noGrp="1"/>
          </p:cNvSpPr>
          <p:nvPr>
            <p:ph type="subTitle" idx="7"/>
          </p:nvPr>
        </p:nvSpPr>
        <p:spPr>
          <a:xfrm flipH="1">
            <a:off x="5485575" y="3557850"/>
            <a:ext cx="1581000" cy="797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t>Advantages and Drawbacks</a:t>
            </a:r>
            <a:endParaRPr/>
          </a:p>
        </p:txBody>
      </p:sp>
      <p:sp>
        <p:nvSpPr>
          <p:cNvPr id="140" name="Google Shape;140;p18"/>
          <p:cNvSpPr txBox="1">
            <a:spLocks noGrp="1"/>
          </p:cNvSpPr>
          <p:nvPr>
            <p:ph type="title"/>
          </p:nvPr>
        </p:nvSpPr>
        <p:spPr>
          <a:xfrm>
            <a:off x="4141898" y="337200"/>
            <a:ext cx="1343700" cy="987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05</a:t>
            </a:r>
            <a:endParaRPr/>
          </a:p>
        </p:txBody>
      </p:sp>
      <p:sp>
        <p:nvSpPr>
          <p:cNvPr id="141" name="Google Shape;141;p18"/>
          <p:cNvSpPr txBox="1">
            <a:spLocks noGrp="1"/>
          </p:cNvSpPr>
          <p:nvPr>
            <p:ph type="title" idx="9"/>
          </p:nvPr>
        </p:nvSpPr>
        <p:spPr>
          <a:xfrm>
            <a:off x="4141898" y="1394582"/>
            <a:ext cx="1343700" cy="987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06</a:t>
            </a:r>
            <a:endParaRPr/>
          </a:p>
        </p:txBody>
      </p:sp>
      <p:sp>
        <p:nvSpPr>
          <p:cNvPr id="142" name="Google Shape;142;p18"/>
          <p:cNvSpPr txBox="1">
            <a:spLocks noGrp="1"/>
          </p:cNvSpPr>
          <p:nvPr>
            <p:ph type="title" idx="13"/>
          </p:nvPr>
        </p:nvSpPr>
        <p:spPr>
          <a:xfrm>
            <a:off x="4141898" y="2438800"/>
            <a:ext cx="1343700" cy="987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07</a:t>
            </a:r>
            <a:endParaRPr/>
          </a:p>
        </p:txBody>
      </p:sp>
      <p:sp>
        <p:nvSpPr>
          <p:cNvPr id="143" name="Google Shape;143;p18"/>
          <p:cNvSpPr txBox="1">
            <a:spLocks noGrp="1"/>
          </p:cNvSpPr>
          <p:nvPr>
            <p:ph type="title" idx="14"/>
          </p:nvPr>
        </p:nvSpPr>
        <p:spPr>
          <a:xfrm>
            <a:off x="4141898" y="3483000"/>
            <a:ext cx="1343700" cy="987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t>08</a:t>
            </a:r>
            <a:endParaRPr/>
          </a:p>
        </p:txBody>
      </p:sp>
      <p:sp>
        <p:nvSpPr>
          <p:cNvPr id="144" name="Google Shape;144;p18"/>
          <p:cNvSpPr txBox="1">
            <a:spLocks noGrp="1"/>
          </p:cNvSpPr>
          <p:nvPr>
            <p:ph type="sldNum" idx="12"/>
          </p:nvPr>
        </p:nvSpPr>
        <p:spPr>
          <a:xfrm>
            <a:off x="8595300" y="2303100"/>
            <a:ext cx="548700" cy="537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s"/>
              <a:t>4</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148"/>
        <p:cNvGrpSpPr/>
        <p:nvPr/>
      </p:nvGrpSpPr>
      <p:grpSpPr>
        <a:xfrm>
          <a:off x="0" y="0"/>
          <a:ext cx="0" cy="0"/>
          <a:chOff x="0" y="0"/>
          <a:chExt cx="0" cy="0"/>
        </a:xfrm>
      </p:grpSpPr>
      <p:sp>
        <p:nvSpPr>
          <p:cNvPr id="149" name="Google Shape;149;p19"/>
          <p:cNvSpPr txBox="1">
            <a:spLocks noGrp="1"/>
          </p:cNvSpPr>
          <p:nvPr>
            <p:ph type="subTitle" idx="2"/>
          </p:nvPr>
        </p:nvSpPr>
        <p:spPr>
          <a:xfrm>
            <a:off x="2143950" y="1996800"/>
            <a:ext cx="2418000" cy="1149900"/>
          </a:xfrm>
          <a:prstGeom prst="rect">
            <a:avLst/>
          </a:prstGeom>
        </p:spPr>
        <p:txBody>
          <a:bodyPr spcFirstLastPara="1" wrap="square" lIns="91425" tIns="91425" rIns="91425" bIns="91425" anchor="ctr" anchorCtr="0">
            <a:noAutofit/>
          </a:bodyPr>
          <a:lstStyle/>
          <a:p>
            <a:pPr marL="457200" lvl="0" indent="-330200" algn="ctr" rtl="0">
              <a:spcBef>
                <a:spcPts val="0"/>
              </a:spcBef>
              <a:spcAft>
                <a:spcPts val="0"/>
              </a:spcAft>
              <a:buSzPts val="1600"/>
              <a:buChar char="●"/>
            </a:pPr>
            <a:r>
              <a:rPr lang="es" sz="1600"/>
              <a:t>Hide data access complexity</a:t>
            </a:r>
            <a:endParaRPr sz="1600"/>
          </a:p>
          <a:p>
            <a:pPr marL="457200" lvl="0" indent="-330200" algn="ctr" rtl="0">
              <a:spcBef>
                <a:spcPts val="0"/>
              </a:spcBef>
              <a:spcAft>
                <a:spcPts val="0"/>
              </a:spcAft>
              <a:buSzPts val="1600"/>
              <a:buChar char="●"/>
            </a:pPr>
            <a:r>
              <a:rPr lang="es" sz="1600"/>
              <a:t>Increase developer productivity</a:t>
            </a:r>
            <a:endParaRPr sz="1600"/>
          </a:p>
        </p:txBody>
      </p:sp>
      <p:sp>
        <p:nvSpPr>
          <p:cNvPr id="150" name="Google Shape;150;p19"/>
          <p:cNvSpPr txBox="1">
            <a:spLocks noGrp="1"/>
          </p:cNvSpPr>
          <p:nvPr>
            <p:ph type="sldNum" idx="12"/>
          </p:nvPr>
        </p:nvSpPr>
        <p:spPr>
          <a:xfrm>
            <a:off x="4099450" y="0"/>
            <a:ext cx="548700" cy="537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s"/>
              <a:t>5</a:t>
            </a:fld>
            <a:endParaRPr/>
          </a:p>
        </p:txBody>
      </p:sp>
      <p:sp>
        <p:nvSpPr>
          <p:cNvPr id="151" name="Google Shape;151;p19"/>
          <p:cNvSpPr txBox="1"/>
          <p:nvPr/>
        </p:nvSpPr>
        <p:spPr>
          <a:xfrm>
            <a:off x="2242450" y="537300"/>
            <a:ext cx="4262700" cy="73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 sz="3600" b="1">
                <a:solidFill>
                  <a:srgbClr val="666666"/>
                </a:solidFill>
                <a:highlight>
                  <a:srgbClr val="FFFFFF"/>
                </a:highlight>
                <a:latin typeface="Josefin Sans"/>
                <a:ea typeface="Josefin Sans"/>
                <a:cs typeface="Josefin Sans"/>
                <a:sym typeface="Josefin Sans"/>
              </a:rPr>
              <a:t>Goals</a:t>
            </a:r>
            <a:endParaRPr>
              <a:highlight>
                <a:srgbClr val="FFFFFF"/>
              </a:highlight>
              <a:latin typeface="Zilla Slab Light"/>
              <a:ea typeface="Zilla Slab Light"/>
              <a:cs typeface="Zilla Slab Light"/>
              <a:sym typeface="Zilla Slab Light"/>
            </a:endParaRPr>
          </a:p>
        </p:txBody>
      </p:sp>
      <p:pic>
        <p:nvPicPr>
          <p:cNvPr id="152" name="Google Shape;152;p19"/>
          <p:cNvPicPr preferRelativeResize="0"/>
          <p:nvPr/>
        </p:nvPicPr>
        <p:blipFill>
          <a:blip r:embed="rId3">
            <a:alphaModFix/>
          </a:blip>
          <a:stretch>
            <a:fillRect/>
          </a:stretch>
        </p:blipFill>
        <p:spPr>
          <a:xfrm>
            <a:off x="4648150" y="1425437"/>
            <a:ext cx="2292625" cy="229262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9">
                                            <p:txEl>
                                              <p:pRg st="0" end="0"/>
                                            </p:txEl>
                                          </p:spTgt>
                                        </p:tgtEl>
                                        <p:attrNameLst>
                                          <p:attrName>style.visibility</p:attrName>
                                        </p:attrNameLst>
                                      </p:cBhvr>
                                      <p:to>
                                        <p:strVal val="visible"/>
                                      </p:to>
                                    </p:set>
                                    <p:animEffect transition="in" filter="fade">
                                      <p:cBhvr>
                                        <p:cTn id="7" dur="1000"/>
                                        <p:tgtEl>
                                          <p:spTgt spid="14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9">
                                            <p:txEl>
                                              <p:pRg st="1" end="1"/>
                                            </p:txEl>
                                          </p:spTgt>
                                        </p:tgtEl>
                                        <p:attrNameLst>
                                          <p:attrName>style.visibility</p:attrName>
                                        </p:attrNameLst>
                                      </p:cBhvr>
                                      <p:to>
                                        <p:strVal val="visible"/>
                                      </p:to>
                                    </p:set>
                                    <p:animEffect transition="in" filter="fade">
                                      <p:cBhvr>
                                        <p:cTn id="12" dur="1000"/>
                                        <p:tgtEl>
                                          <p:spTgt spid="14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156"/>
        <p:cNvGrpSpPr/>
        <p:nvPr/>
      </p:nvGrpSpPr>
      <p:grpSpPr>
        <a:xfrm>
          <a:off x="0" y="0"/>
          <a:ext cx="0" cy="0"/>
          <a:chOff x="0" y="0"/>
          <a:chExt cx="0" cy="0"/>
        </a:xfrm>
      </p:grpSpPr>
      <p:sp>
        <p:nvSpPr>
          <p:cNvPr id="157" name="Google Shape;157;p20"/>
          <p:cNvSpPr txBox="1">
            <a:spLocks noGrp="1"/>
          </p:cNvSpPr>
          <p:nvPr>
            <p:ph type="sldNum" idx="12"/>
          </p:nvPr>
        </p:nvSpPr>
        <p:spPr>
          <a:xfrm>
            <a:off x="4099450" y="0"/>
            <a:ext cx="548700" cy="537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s"/>
              <a:t>6</a:t>
            </a:fld>
            <a:endParaRPr/>
          </a:p>
        </p:txBody>
      </p:sp>
      <p:sp>
        <p:nvSpPr>
          <p:cNvPr id="158" name="Google Shape;158;p20"/>
          <p:cNvSpPr txBox="1"/>
          <p:nvPr/>
        </p:nvSpPr>
        <p:spPr>
          <a:xfrm>
            <a:off x="2242450" y="537300"/>
            <a:ext cx="4262700" cy="73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 sz="3600" b="1">
                <a:solidFill>
                  <a:srgbClr val="666666"/>
                </a:solidFill>
                <a:highlight>
                  <a:srgbClr val="FFFFFF"/>
                </a:highlight>
                <a:latin typeface="Josefin Sans"/>
                <a:ea typeface="Josefin Sans"/>
                <a:cs typeface="Josefin Sans"/>
                <a:sym typeface="Josefin Sans"/>
              </a:rPr>
              <a:t>Real world case</a:t>
            </a:r>
            <a:endParaRPr>
              <a:highlight>
                <a:srgbClr val="FFFFFF"/>
              </a:highlight>
              <a:latin typeface="Zilla Slab Light"/>
              <a:ea typeface="Zilla Slab Light"/>
              <a:cs typeface="Zilla Slab Light"/>
              <a:sym typeface="Zilla Slab Light"/>
            </a:endParaRPr>
          </a:p>
        </p:txBody>
      </p:sp>
      <p:pic>
        <p:nvPicPr>
          <p:cNvPr id="159" name="Google Shape;159;p20"/>
          <p:cNvPicPr preferRelativeResize="0"/>
          <p:nvPr/>
        </p:nvPicPr>
        <p:blipFill>
          <a:blip r:embed="rId3">
            <a:alphaModFix/>
          </a:blip>
          <a:stretch>
            <a:fillRect/>
          </a:stretch>
        </p:blipFill>
        <p:spPr>
          <a:xfrm>
            <a:off x="312500" y="1269600"/>
            <a:ext cx="3008975" cy="1698400"/>
          </a:xfrm>
          <a:prstGeom prst="rect">
            <a:avLst/>
          </a:prstGeom>
          <a:noFill/>
          <a:ln>
            <a:noFill/>
          </a:ln>
        </p:spPr>
      </p:pic>
      <p:pic>
        <p:nvPicPr>
          <p:cNvPr id="160" name="Google Shape;160;p20"/>
          <p:cNvPicPr preferRelativeResize="0"/>
          <p:nvPr/>
        </p:nvPicPr>
        <p:blipFill>
          <a:blip r:embed="rId4">
            <a:alphaModFix/>
          </a:blip>
          <a:stretch>
            <a:fillRect/>
          </a:stretch>
        </p:blipFill>
        <p:spPr>
          <a:xfrm>
            <a:off x="1172875" y="3206550"/>
            <a:ext cx="3031421" cy="1698400"/>
          </a:xfrm>
          <a:prstGeom prst="rect">
            <a:avLst/>
          </a:prstGeom>
          <a:noFill/>
          <a:ln>
            <a:noFill/>
          </a:ln>
        </p:spPr>
      </p:pic>
      <p:pic>
        <p:nvPicPr>
          <p:cNvPr id="161" name="Google Shape;161;p20"/>
          <p:cNvPicPr preferRelativeResize="0"/>
          <p:nvPr/>
        </p:nvPicPr>
        <p:blipFill>
          <a:blip r:embed="rId5">
            <a:alphaModFix/>
          </a:blip>
          <a:stretch>
            <a:fillRect/>
          </a:stretch>
        </p:blipFill>
        <p:spPr>
          <a:xfrm>
            <a:off x="3509340" y="1269600"/>
            <a:ext cx="2553285" cy="1698400"/>
          </a:xfrm>
          <a:prstGeom prst="rect">
            <a:avLst/>
          </a:prstGeom>
          <a:noFill/>
          <a:ln>
            <a:noFill/>
          </a:ln>
        </p:spPr>
      </p:pic>
      <p:pic>
        <p:nvPicPr>
          <p:cNvPr id="162" name="Google Shape;162;p20"/>
          <p:cNvPicPr preferRelativeResize="0"/>
          <p:nvPr/>
        </p:nvPicPr>
        <p:blipFill>
          <a:blip r:embed="rId6">
            <a:alphaModFix/>
          </a:blip>
          <a:stretch>
            <a:fillRect/>
          </a:stretch>
        </p:blipFill>
        <p:spPr>
          <a:xfrm>
            <a:off x="4472900" y="3205725"/>
            <a:ext cx="2553275" cy="1700075"/>
          </a:xfrm>
          <a:prstGeom prst="rect">
            <a:avLst/>
          </a:prstGeom>
          <a:noFill/>
          <a:ln>
            <a:noFill/>
          </a:ln>
        </p:spPr>
      </p:pic>
      <p:pic>
        <p:nvPicPr>
          <p:cNvPr id="163" name="Google Shape;163;p20"/>
          <p:cNvPicPr preferRelativeResize="0"/>
          <p:nvPr/>
        </p:nvPicPr>
        <p:blipFill>
          <a:blip r:embed="rId7">
            <a:alphaModFix/>
          </a:blip>
          <a:stretch>
            <a:fillRect/>
          </a:stretch>
        </p:blipFill>
        <p:spPr>
          <a:xfrm>
            <a:off x="6175000" y="1269600"/>
            <a:ext cx="2552366" cy="1700076"/>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9"/>
                                        </p:tgtEl>
                                        <p:attrNameLst>
                                          <p:attrName>style.visibility</p:attrName>
                                        </p:attrNameLst>
                                      </p:cBhvr>
                                      <p:to>
                                        <p:strVal val="visible"/>
                                      </p:to>
                                    </p:set>
                                    <p:animEffect transition="in" filter="fade">
                                      <p:cBhvr>
                                        <p:cTn id="7" dur="1000"/>
                                        <p:tgtEl>
                                          <p:spTgt spid="15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0"/>
                                        </p:tgtEl>
                                        <p:attrNameLst>
                                          <p:attrName>style.visibility</p:attrName>
                                        </p:attrNameLst>
                                      </p:cBhvr>
                                      <p:to>
                                        <p:strVal val="visible"/>
                                      </p:to>
                                    </p:set>
                                    <p:animEffect transition="in" filter="fade">
                                      <p:cBhvr>
                                        <p:cTn id="12" dur="1000"/>
                                        <p:tgtEl>
                                          <p:spTgt spid="16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61"/>
                                        </p:tgtEl>
                                        <p:attrNameLst>
                                          <p:attrName>style.visibility</p:attrName>
                                        </p:attrNameLst>
                                      </p:cBhvr>
                                      <p:to>
                                        <p:strVal val="visible"/>
                                      </p:to>
                                    </p:set>
                                    <p:animEffect transition="in" filter="fade">
                                      <p:cBhvr>
                                        <p:cTn id="17" dur="1000"/>
                                        <p:tgtEl>
                                          <p:spTgt spid="16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62"/>
                                        </p:tgtEl>
                                        <p:attrNameLst>
                                          <p:attrName>style.visibility</p:attrName>
                                        </p:attrNameLst>
                                      </p:cBhvr>
                                      <p:to>
                                        <p:strVal val="visible"/>
                                      </p:to>
                                    </p:set>
                                    <p:animEffect transition="in" filter="fade">
                                      <p:cBhvr>
                                        <p:cTn id="22" dur="1000"/>
                                        <p:tgtEl>
                                          <p:spTgt spid="16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63"/>
                                        </p:tgtEl>
                                        <p:attrNameLst>
                                          <p:attrName>style.visibility</p:attrName>
                                        </p:attrNameLst>
                                      </p:cBhvr>
                                      <p:to>
                                        <p:strVal val="visible"/>
                                      </p:to>
                                    </p:set>
                                    <p:animEffect transition="in" filter="fade">
                                      <p:cBhvr>
                                        <p:cTn id="27" dur="1000"/>
                                        <p:tgtEl>
                                          <p:spTgt spid="1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184"/>
        <p:cNvGrpSpPr/>
        <p:nvPr/>
      </p:nvGrpSpPr>
      <p:grpSpPr>
        <a:xfrm>
          <a:off x="0" y="0"/>
          <a:ext cx="0" cy="0"/>
          <a:chOff x="0" y="0"/>
          <a:chExt cx="0" cy="0"/>
        </a:xfrm>
      </p:grpSpPr>
      <p:sp>
        <p:nvSpPr>
          <p:cNvPr id="185" name="Google Shape;185;p22"/>
          <p:cNvSpPr txBox="1">
            <a:spLocks noGrp="1"/>
          </p:cNvSpPr>
          <p:nvPr>
            <p:ph type="sldNum" idx="12"/>
          </p:nvPr>
        </p:nvSpPr>
        <p:spPr>
          <a:xfrm>
            <a:off x="4099450" y="0"/>
            <a:ext cx="548700" cy="537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s"/>
              <a:t>7</a:t>
            </a:fld>
            <a:endParaRPr/>
          </a:p>
        </p:txBody>
      </p:sp>
      <p:sp>
        <p:nvSpPr>
          <p:cNvPr id="186" name="Google Shape;186;p22"/>
          <p:cNvSpPr txBox="1"/>
          <p:nvPr/>
        </p:nvSpPr>
        <p:spPr>
          <a:xfrm>
            <a:off x="2242450" y="537300"/>
            <a:ext cx="4262700" cy="73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 sz="3600" b="1">
                <a:solidFill>
                  <a:srgbClr val="666666"/>
                </a:solidFill>
                <a:highlight>
                  <a:srgbClr val="FFFFFF"/>
                </a:highlight>
                <a:latin typeface="Josefin Sans"/>
                <a:ea typeface="Josefin Sans"/>
                <a:cs typeface="Josefin Sans"/>
                <a:sym typeface="Josefin Sans"/>
              </a:rPr>
              <a:t>Architecture</a:t>
            </a:r>
            <a:endParaRPr>
              <a:highlight>
                <a:srgbClr val="FFFFFF"/>
              </a:highlight>
              <a:latin typeface="Zilla Slab Light"/>
              <a:ea typeface="Zilla Slab Light"/>
              <a:cs typeface="Zilla Slab Light"/>
              <a:sym typeface="Zilla Slab Light"/>
            </a:endParaRPr>
          </a:p>
        </p:txBody>
      </p:sp>
      <p:sp>
        <p:nvSpPr>
          <p:cNvPr id="187" name="Google Shape;187;p22"/>
          <p:cNvSpPr/>
          <p:nvPr/>
        </p:nvSpPr>
        <p:spPr>
          <a:xfrm>
            <a:off x="2391588" y="1561050"/>
            <a:ext cx="1232400" cy="2021400"/>
          </a:xfrm>
          <a:prstGeom prst="flowChartAlternateProcess">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s"/>
              <a:t>Business</a:t>
            </a:r>
            <a:br>
              <a:rPr lang="es"/>
            </a:br>
            <a:r>
              <a:rPr lang="es"/>
              <a:t>Layer</a:t>
            </a:r>
            <a:endParaRPr/>
          </a:p>
        </p:txBody>
      </p:sp>
      <p:sp>
        <p:nvSpPr>
          <p:cNvPr id="188" name="Google Shape;188;p22"/>
          <p:cNvSpPr/>
          <p:nvPr/>
        </p:nvSpPr>
        <p:spPr>
          <a:xfrm>
            <a:off x="5558988" y="1561050"/>
            <a:ext cx="1232400" cy="2021400"/>
          </a:xfrm>
          <a:prstGeom prst="flowChartAlternateProcess">
            <a:avLst/>
          </a:prstGeom>
          <a:solidFill>
            <a:srgbClr val="E6913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s"/>
              <a:t>Database</a:t>
            </a:r>
            <a:endParaRPr/>
          </a:p>
        </p:txBody>
      </p:sp>
      <p:sp>
        <p:nvSpPr>
          <p:cNvPr id="189" name="Google Shape;189;p22"/>
          <p:cNvSpPr/>
          <p:nvPr/>
        </p:nvSpPr>
        <p:spPr>
          <a:xfrm>
            <a:off x="3965538" y="1561050"/>
            <a:ext cx="1232400" cy="2021400"/>
          </a:xfrm>
          <a:prstGeom prst="flowChartAlternateProcess">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s"/>
              <a:t>Repository</a:t>
            </a:r>
            <a:br>
              <a:rPr lang="es"/>
            </a:br>
            <a:r>
              <a:rPr lang="es"/>
              <a:t>Layer</a:t>
            </a:r>
            <a:endParaRPr/>
          </a:p>
        </p:txBody>
      </p:sp>
      <p:sp>
        <p:nvSpPr>
          <p:cNvPr id="190" name="Google Shape;190;p22"/>
          <p:cNvSpPr/>
          <p:nvPr/>
        </p:nvSpPr>
        <p:spPr>
          <a:xfrm>
            <a:off x="3699750" y="2240525"/>
            <a:ext cx="180300" cy="2775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22"/>
          <p:cNvSpPr/>
          <p:nvPr/>
        </p:nvSpPr>
        <p:spPr>
          <a:xfrm rot="10800000">
            <a:off x="3699750" y="2748475"/>
            <a:ext cx="180300" cy="2775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2"/>
          <p:cNvSpPr/>
          <p:nvPr/>
        </p:nvSpPr>
        <p:spPr>
          <a:xfrm>
            <a:off x="5283450" y="2240525"/>
            <a:ext cx="180300" cy="2775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2"/>
          <p:cNvSpPr/>
          <p:nvPr/>
        </p:nvSpPr>
        <p:spPr>
          <a:xfrm rot="10800000">
            <a:off x="5283450" y="2748475"/>
            <a:ext cx="180300" cy="2775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7"/>
                                        </p:tgtEl>
                                        <p:attrNameLst>
                                          <p:attrName>style.visibility</p:attrName>
                                        </p:attrNameLst>
                                      </p:cBhvr>
                                      <p:to>
                                        <p:strVal val="visible"/>
                                      </p:to>
                                    </p:set>
                                    <p:animEffect transition="in" filter="fade">
                                      <p:cBhvr>
                                        <p:cTn id="7" dur="1000"/>
                                        <p:tgtEl>
                                          <p:spTgt spid="187"/>
                                        </p:tgtEl>
                                      </p:cBhvr>
                                    </p:animEffect>
                                  </p:childTnLst>
                                </p:cTn>
                              </p:par>
                              <p:par>
                                <p:cTn id="8" presetID="10" presetClass="entr" presetSubtype="0" fill="hold" nodeType="withEffect">
                                  <p:stCondLst>
                                    <p:cond delay="0"/>
                                  </p:stCondLst>
                                  <p:childTnLst>
                                    <p:set>
                                      <p:cBhvr>
                                        <p:cTn id="9" dur="1" fill="hold">
                                          <p:stCondLst>
                                            <p:cond delay="0"/>
                                          </p:stCondLst>
                                        </p:cTn>
                                        <p:tgtEl>
                                          <p:spTgt spid="188"/>
                                        </p:tgtEl>
                                        <p:attrNameLst>
                                          <p:attrName>style.visibility</p:attrName>
                                        </p:attrNameLst>
                                      </p:cBhvr>
                                      <p:to>
                                        <p:strVal val="visible"/>
                                      </p:to>
                                    </p:set>
                                    <p:animEffect transition="in" filter="fade">
                                      <p:cBhvr>
                                        <p:cTn id="10" dur="1000"/>
                                        <p:tgtEl>
                                          <p:spTgt spid="188"/>
                                        </p:tgtEl>
                                      </p:cBhvr>
                                    </p:animEffect>
                                  </p:childTnLst>
                                </p:cTn>
                              </p:par>
                              <p:par>
                                <p:cTn id="11" presetID="10" presetClass="entr" presetSubtype="0" fill="hold" nodeType="withEffect">
                                  <p:stCondLst>
                                    <p:cond delay="0"/>
                                  </p:stCondLst>
                                  <p:childTnLst>
                                    <p:set>
                                      <p:cBhvr>
                                        <p:cTn id="12" dur="1" fill="hold">
                                          <p:stCondLst>
                                            <p:cond delay="0"/>
                                          </p:stCondLst>
                                        </p:cTn>
                                        <p:tgtEl>
                                          <p:spTgt spid="189"/>
                                        </p:tgtEl>
                                        <p:attrNameLst>
                                          <p:attrName>style.visibility</p:attrName>
                                        </p:attrNameLst>
                                      </p:cBhvr>
                                      <p:to>
                                        <p:strVal val="visible"/>
                                      </p:to>
                                    </p:set>
                                    <p:animEffect transition="in" filter="fade">
                                      <p:cBhvr>
                                        <p:cTn id="13" dur="1000"/>
                                        <p:tgtEl>
                                          <p:spTgt spid="189"/>
                                        </p:tgtEl>
                                      </p:cBhvr>
                                    </p:animEffect>
                                  </p:childTnLst>
                                </p:cTn>
                              </p:par>
                              <p:par>
                                <p:cTn id="14" presetID="10" presetClass="entr" presetSubtype="0" fill="hold" nodeType="withEffect">
                                  <p:stCondLst>
                                    <p:cond delay="0"/>
                                  </p:stCondLst>
                                  <p:childTnLst>
                                    <p:set>
                                      <p:cBhvr>
                                        <p:cTn id="15" dur="1" fill="hold">
                                          <p:stCondLst>
                                            <p:cond delay="0"/>
                                          </p:stCondLst>
                                        </p:cTn>
                                        <p:tgtEl>
                                          <p:spTgt spid="190"/>
                                        </p:tgtEl>
                                        <p:attrNameLst>
                                          <p:attrName>style.visibility</p:attrName>
                                        </p:attrNameLst>
                                      </p:cBhvr>
                                      <p:to>
                                        <p:strVal val="visible"/>
                                      </p:to>
                                    </p:set>
                                    <p:animEffect transition="in" filter="fade">
                                      <p:cBhvr>
                                        <p:cTn id="16" dur="1000"/>
                                        <p:tgtEl>
                                          <p:spTgt spid="190"/>
                                        </p:tgtEl>
                                      </p:cBhvr>
                                    </p:animEffect>
                                  </p:childTnLst>
                                </p:cTn>
                              </p:par>
                              <p:par>
                                <p:cTn id="17" presetID="10" presetClass="entr" presetSubtype="0" fill="hold" nodeType="withEffect">
                                  <p:stCondLst>
                                    <p:cond delay="0"/>
                                  </p:stCondLst>
                                  <p:childTnLst>
                                    <p:set>
                                      <p:cBhvr>
                                        <p:cTn id="18" dur="1" fill="hold">
                                          <p:stCondLst>
                                            <p:cond delay="0"/>
                                          </p:stCondLst>
                                        </p:cTn>
                                        <p:tgtEl>
                                          <p:spTgt spid="191"/>
                                        </p:tgtEl>
                                        <p:attrNameLst>
                                          <p:attrName>style.visibility</p:attrName>
                                        </p:attrNameLst>
                                      </p:cBhvr>
                                      <p:to>
                                        <p:strVal val="visible"/>
                                      </p:to>
                                    </p:set>
                                    <p:animEffect transition="in" filter="fade">
                                      <p:cBhvr>
                                        <p:cTn id="19" dur="1000"/>
                                        <p:tgtEl>
                                          <p:spTgt spid="191"/>
                                        </p:tgtEl>
                                      </p:cBhvr>
                                    </p:animEffect>
                                  </p:childTnLst>
                                </p:cTn>
                              </p:par>
                              <p:par>
                                <p:cTn id="20" presetID="10" presetClass="entr" presetSubtype="0" fill="hold" nodeType="withEffect">
                                  <p:stCondLst>
                                    <p:cond delay="0"/>
                                  </p:stCondLst>
                                  <p:childTnLst>
                                    <p:set>
                                      <p:cBhvr>
                                        <p:cTn id="21" dur="1" fill="hold">
                                          <p:stCondLst>
                                            <p:cond delay="0"/>
                                          </p:stCondLst>
                                        </p:cTn>
                                        <p:tgtEl>
                                          <p:spTgt spid="192"/>
                                        </p:tgtEl>
                                        <p:attrNameLst>
                                          <p:attrName>style.visibility</p:attrName>
                                        </p:attrNameLst>
                                      </p:cBhvr>
                                      <p:to>
                                        <p:strVal val="visible"/>
                                      </p:to>
                                    </p:set>
                                    <p:animEffect transition="in" filter="fade">
                                      <p:cBhvr>
                                        <p:cTn id="22" dur="1000"/>
                                        <p:tgtEl>
                                          <p:spTgt spid="192"/>
                                        </p:tgtEl>
                                      </p:cBhvr>
                                    </p:animEffect>
                                  </p:childTnLst>
                                </p:cTn>
                              </p:par>
                              <p:par>
                                <p:cTn id="23" presetID="10" presetClass="entr" presetSubtype="0" fill="hold" nodeType="withEffect">
                                  <p:stCondLst>
                                    <p:cond delay="0"/>
                                  </p:stCondLst>
                                  <p:childTnLst>
                                    <p:set>
                                      <p:cBhvr>
                                        <p:cTn id="24" dur="1" fill="hold">
                                          <p:stCondLst>
                                            <p:cond delay="0"/>
                                          </p:stCondLst>
                                        </p:cTn>
                                        <p:tgtEl>
                                          <p:spTgt spid="193"/>
                                        </p:tgtEl>
                                        <p:attrNameLst>
                                          <p:attrName>style.visibility</p:attrName>
                                        </p:attrNameLst>
                                      </p:cBhvr>
                                      <p:to>
                                        <p:strVal val="visible"/>
                                      </p:to>
                                    </p:set>
                                    <p:animEffect transition="in" filter="fade">
                                      <p:cBhvr>
                                        <p:cTn id="25" dur="1000"/>
                                        <p:tgtEl>
                                          <p:spTgt spid="1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197"/>
        <p:cNvGrpSpPr/>
        <p:nvPr/>
      </p:nvGrpSpPr>
      <p:grpSpPr>
        <a:xfrm>
          <a:off x="0" y="0"/>
          <a:ext cx="0" cy="0"/>
          <a:chOff x="0" y="0"/>
          <a:chExt cx="0" cy="0"/>
        </a:xfrm>
      </p:grpSpPr>
      <p:sp>
        <p:nvSpPr>
          <p:cNvPr id="198" name="Google Shape;198;p23"/>
          <p:cNvSpPr txBox="1">
            <a:spLocks noGrp="1"/>
          </p:cNvSpPr>
          <p:nvPr>
            <p:ph type="sldNum" idx="12"/>
          </p:nvPr>
        </p:nvSpPr>
        <p:spPr>
          <a:xfrm>
            <a:off x="4099450" y="0"/>
            <a:ext cx="548700" cy="537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s"/>
              <a:t>8</a:t>
            </a:fld>
            <a:endParaRPr/>
          </a:p>
        </p:txBody>
      </p:sp>
      <p:sp>
        <p:nvSpPr>
          <p:cNvPr id="199" name="Google Shape;199;p23"/>
          <p:cNvSpPr txBox="1"/>
          <p:nvPr/>
        </p:nvSpPr>
        <p:spPr>
          <a:xfrm>
            <a:off x="2242450" y="537300"/>
            <a:ext cx="4262700" cy="73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 sz="3600" b="1">
                <a:solidFill>
                  <a:srgbClr val="666666"/>
                </a:solidFill>
                <a:highlight>
                  <a:srgbClr val="FFFFFF"/>
                </a:highlight>
                <a:latin typeface="Josefin Sans"/>
                <a:ea typeface="Josefin Sans"/>
                <a:cs typeface="Josefin Sans"/>
                <a:sym typeface="Josefin Sans"/>
              </a:rPr>
              <a:t>Problems it solves</a:t>
            </a:r>
            <a:endParaRPr sz="3600" b="1">
              <a:solidFill>
                <a:srgbClr val="666666"/>
              </a:solidFill>
              <a:highlight>
                <a:srgbClr val="FFFFFF"/>
              </a:highlight>
              <a:latin typeface="Josefin Sans"/>
              <a:ea typeface="Josefin Sans"/>
              <a:cs typeface="Josefin Sans"/>
              <a:sym typeface="Josefin Sans"/>
            </a:endParaRPr>
          </a:p>
        </p:txBody>
      </p:sp>
      <p:sp>
        <p:nvSpPr>
          <p:cNvPr id="200" name="Google Shape;200;p23"/>
          <p:cNvSpPr/>
          <p:nvPr/>
        </p:nvSpPr>
        <p:spPr>
          <a:xfrm>
            <a:off x="571650" y="1269600"/>
            <a:ext cx="8031300" cy="2647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3"/>
          <p:cNvSpPr txBox="1"/>
          <p:nvPr/>
        </p:nvSpPr>
        <p:spPr>
          <a:xfrm>
            <a:off x="729450" y="1745275"/>
            <a:ext cx="5928900" cy="1867200"/>
          </a:xfrm>
          <a:prstGeom prst="rect">
            <a:avLst/>
          </a:prstGeom>
          <a:noFill/>
          <a:ln>
            <a:noFill/>
          </a:ln>
        </p:spPr>
        <p:txBody>
          <a:bodyPr spcFirstLastPara="1" wrap="square" lIns="91425" tIns="91425" rIns="91425" bIns="91425" anchor="t" anchorCtr="0">
            <a:noAutofit/>
          </a:bodyPr>
          <a:lstStyle/>
          <a:p>
            <a:pPr marL="457200" marR="0" lvl="0" indent="-330200" algn="l" rtl="0">
              <a:lnSpc>
                <a:spcPct val="150000"/>
              </a:lnSpc>
              <a:spcBef>
                <a:spcPts val="0"/>
              </a:spcBef>
              <a:spcAft>
                <a:spcPts val="0"/>
              </a:spcAft>
              <a:buClr>
                <a:srgbClr val="595959"/>
              </a:buClr>
              <a:buSzPts val="1600"/>
              <a:buFont typeface="Lato"/>
              <a:buChar char="●"/>
            </a:pPr>
            <a:r>
              <a:rPr lang="es" sz="1600">
                <a:solidFill>
                  <a:schemeClr val="dk2"/>
                </a:solidFill>
                <a:latin typeface="Lato"/>
                <a:ea typeface="Lato"/>
                <a:cs typeface="Lato"/>
                <a:sym typeface="Lato"/>
              </a:rPr>
              <a:t>Duplication of data access code</a:t>
            </a:r>
            <a:endParaRPr sz="1600">
              <a:solidFill>
                <a:srgbClr val="595959"/>
              </a:solidFill>
              <a:latin typeface="Lato"/>
              <a:ea typeface="Lato"/>
              <a:cs typeface="Lato"/>
              <a:sym typeface="Lato"/>
            </a:endParaRPr>
          </a:p>
          <a:p>
            <a:pPr marL="457200" lvl="0" indent="-330200" algn="l" rtl="0">
              <a:lnSpc>
                <a:spcPct val="150000"/>
              </a:lnSpc>
              <a:spcBef>
                <a:spcPts val="0"/>
              </a:spcBef>
              <a:spcAft>
                <a:spcPts val="0"/>
              </a:spcAft>
              <a:buClr>
                <a:srgbClr val="595959"/>
              </a:buClr>
              <a:buSzPts val="1600"/>
              <a:buFont typeface="Lato"/>
              <a:buChar char="●"/>
            </a:pPr>
            <a:r>
              <a:rPr lang="es" sz="1600">
                <a:solidFill>
                  <a:schemeClr val="dk2"/>
                </a:solidFill>
                <a:latin typeface="Lato"/>
                <a:ea typeface="Lato"/>
                <a:cs typeface="Lato"/>
                <a:sym typeface="Lato"/>
              </a:rPr>
              <a:t>Complex migration from one data source to another</a:t>
            </a:r>
            <a:endParaRPr sz="1600">
              <a:solidFill>
                <a:srgbClr val="595959"/>
              </a:solidFill>
              <a:latin typeface="Lato"/>
              <a:ea typeface="Lato"/>
              <a:cs typeface="Lato"/>
              <a:sym typeface="Lato"/>
            </a:endParaRPr>
          </a:p>
          <a:p>
            <a:pPr marL="457200" marR="0" lvl="0" indent="-330200" algn="l" rtl="0">
              <a:lnSpc>
                <a:spcPct val="150000"/>
              </a:lnSpc>
              <a:spcBef>
                <a:spcPts val="0"/>
              </a:spcBef>
              <a:spcAft>
                <a:spcPts val="0"/>
              </a:spcAft>
              <a:buClr>
                <a:srgbClr val="595959"/>
              </a:buClr>
              <a:buSzPts val="1600"/>
              <a:buFont typeface="Lato"/>
              <a:buChar char="●"/>
            </a:pPr>
            <a:r>
              <a:rPr lang="es" sz="1600">
                <a:solidFill>
                  <a:srgbClr val="595959"/>
                </a:solidFill>
                <a:latin typeface="Lato"/>
                <a:ea typeface="Lato"/>
                <a:cs typeface="Lato"/>
                <a:sym typeface="Lato"/>
              </a:rPr>
              <a:t>Overhead of data access code from business layer</a:t>
            </a:r>
            <a:endParaRPr sz="1600">
              <a:solidFill>
                <a:srgbClr val="595959"/>
              </a:solidFill>
              <a:latin typeface="Lato"/>
              <a:ea typeface="Lato"/>
              <a:cs typeface="Lato"/>
              <a:sym typeface="Lato"/>
            </a:endParaRPr>
          </a:p>
        </p:txBody>
      </p:sp>
      <p:pic>
        <p:nvPicPr>
          <p:cNvPr id="202" name="Google Shape;202;p23"/>
          <p:cNvPicPr preferRelativeResize="0"/>
          <p:nvPr/>
        </p:nvPicPr>
        <p:blipFill>
          <a:blip r:embed="rId3">
            <a:alphaModFix/>
          </a:blip>
          <a:stretch>
            <a:fillRect/>
          </a:stretch>
        </p:blipFill>
        <p:spPr>
          <a:xfrm>
            <a:off x="6912425" y="2086750"/>
            <a:ext cx="1690525" cy="169052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202"/>
                                        </p:tgtEl>
                                        <p:attrNameLst>
                                          <p:attrName>style.visibility</p:attrName>
                                        </p:attrNameLst>
                                      </p:cBhvr>
                                      <p:to>
                                        <p:strVal val="visible"/>
                                      </p:to>
                                    </p:set>
                                    <p:anim calcmode="lin" valueType="num">
                                      <p:cBhvr additive="base">
                                        <p:cTn id="7" dur="1000"/>
                                        <p:tgtEl>
                                          <p:spTgt spid="202"/>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1">
                                            <p:txEl>
                                              <p:pRg st="0" end="0"/>
                                            </p:txEl>
                                          </p:spTgt>
                                        </p:tgtEl>
                                        <p:attrNameLst>
                                          <p:attrName>style.visibility</p:attrName>
                                        </p:attrNameLst>
                                      </p:cBhvr>
                                      <p:to>
                                        <p:strVal val="visible"/>
                                      </p:to>
                                    </p:set>
                                    <p:animEffect transition="in" filter="fade">
                                      <p:cBhvr>
                                        <p:cTn id="12" dur="1000"/>
                                        <p:tgtEl>
                                          <p:spTgt spid="201">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01">
                                            <p:txEl>
                                              <p:pRg st="1" end="1"/>
                                            </p:txEl>
                                          </p:spTgt>
                                        </p:tgtEl>
                                        <p:attrNameLst>
                                          <p:attrName>style.visibility</p:attrName>
                                        </p:attrNameLst>
                                      </p:cBhvr>
                                      <p:to>
                                        <p:strVal val="visible"/>
                                      </p:to>
                                    </p:set>
                                    <p:animEffect transition="in" filter="fade">
                                      <p:cBhvr>
                                        <p:cTn id="17" dur="1000"/>
                                        <p:tgtEl>
                                          <p:spTgt spid="201">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01">
                                            <p:txEl>
                                              <p:pRg st="2" end="2"/>
                                            </p:txEl>
                                          </p:spTgt>
                                        </p:tgtEl>
                                        <p:attrNameLst>
                                          <p:attrName>style.visibility</p:attrName>
                                        </p:attrNameLst>
                                      </p:cBhvr>
                                      <p:to>
                                        <p:strVal val="visible"/>
                                      </p:to>
                                    </p:set>
                                    <p:animEffect transition="in" filter="fade">
                                      <p:cBhvr>
                                        <p:cTn id="22" dur="1000"/>
                                        <p:tgtEl>
                                          <p:spTgt spid="20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206"/>
        <p:cNvGrpSpPr/>
        <p:nvPr/>
      </p:nvGrpSpPr>
      <p:grpSpPr>
        <a:xfrm>
          <a:off x="0" y="0"/>
          <a:ext cx="0" cy="0"/>
          <a:chOff x="0" y="0"/>
          <a:chExt cx="0" cy="0"/>
        </a:xfrm>
      </p:grpSpPr>
      <p:sp>
        <p:nvSpPr>
          <p:cNvPr id="207" name="Google Shape;207;p24"/>
          <p:cNvSpPr txBox="1">
            <a:spLocks noGrp="1"/>
          </p:cNvSpPr>
          <p:nvPr>
            <p:ph type="sldNum" idx="12"/>
          </p:nvPr>
        </p:nvSpPr>
        <p:spPr>
          <a:xfrm>
            <a:off x="4099450" y="0"/>
            <a:ext cx="548700" cy="537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fld id="{00000000-1234-1234-1234-123412341234}" type="slidenum">
              <a:rPr lang="es"/>
              <a:t>9</a:t>
            </a:fld>
            <a:endParaRPr/>
          </a:p>
        </p:txBody>
      </p:sp>
      <p:sp>
        <p:nvSpPr>
          <p:cNvPr id="208" name="Google Shape;208;p24"/>
          <p:cNvSpPr txBox="1"/>
          <p:nvPr/>
        </p:nvSpPr>
        <p:spPr>
          <a:xfrm>
            <a:off x="2242450" y="537300"/>
            <a:ext cx="4262700" cy="73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 sz="3600" b="1">
                <a:solidFill>
                  <a:srgbClr val="666666"/>
                </a:solidFill>
                <a:highlight>
                  <a:srgbClr val="FFFFFF"/>
                </a:highlight>
                <a:latin typeface="Josefin Sans"/>
                <a:ea typeface="Josefin Sans"/>
                <a:cs typeface="Josefin Sans"/>
                <a:sym typeface="Josefin Sans"/>
              </a:rPr>
              <a:t>When to use it?</a:t>
            </a:r>
            <a:endParaRPr sz="3600" b="1">
              <a:solidFill>
                <a:srgbClr val="666666"/>
              </a:solidFill>
              <a:highlight>
                <a:srgbClr val="FFFFFF"/>
              </a:highlight>
              <a:latin typeface="Josefin Sans"/>
              <a:ea typeface="Josefin Sans"/>
              <a:cs typeface="Josefin Sans"/>
              <a:sym typeface="Josefin Sans"/>
            </a:endParaRPr>
          </a:p>
        </p:txBody>
      </p:sp>
      <p:sp>
        <p:nvSpPr>
          <p:cNvPr id="209" name="Google Shape;209;p24"/>
          <p:cNvSpPr/>
          <p:nvPr/>
        </p:nvSpPr>
        <p:spPr>
          <a:xfrm>
            <a:off x="571650" y="1269600"/>
            <a:ext cx="8031300" cy="2647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4"/>
          <p:cNvSpPr txBox="1"/>
          <p:nvPr/>
        </p:nvSpPr>
        <p:spPr>
          <a:xfrm>
            <a:off x="704050" y="1638150"/>
            <a:ext cx="5954400" cy="2199000"/>
          </a:xfrm>
          <a:prstGeom prst="rect">
            <a:avLst/>
          </a:prstGeom>
          <a:noFill/>
          <a:ln>
            <a:noFill/>
          </a:ln>
        </p:spPr>
        <p:txBody>
          <a:bodyPr spcFirstLastPara="1" wrap="square" lIns="91425" tIns="91425" rIns="91425" bIns="91425" anchor="t" anchorCtr="0">
            <a:noAutofit/>
          </a:bodyPr>
          <a:lstStyle/>
          <a:p>
            <a:pPr marL="457200" marR="0" lvl="0" indent="-330200" algn="l" rtl="0">
              <a:lnSpc>
                <a:spcPct val="150000"/>
              </a:lnSpc>
              <a:spcBef>
                <a:spcPts val="0"/>
              </a:spcBef>
              <a:spcAft>
                <a:spcPts val="0"/>
              </a:spcAft>
              <a:buClr>
                <a:srgbClr val="595959"/>
              </a:buClr>
              <a:buSzPts val="1600"/>
              <a:buFont typeface="Lato"/>
              <a:buChar char="●"/>
            </a:pPr>
            <a:r>
              <a:rPr lang="es" sz="1600">
                <a:solidFill>
                  <a:srgbClr val="595959"/>
                </a:solidFill>
                <a:latin typeface="Lato"/>
                <a:ea typeface="Lato"/>
                <a:cs typeface="Lato"/>
                <a:sym typeface="Lato"/>
              </a:rPr>
              <a:t>When our application needs to access data from multiple data sources</a:t>
            </a:r>
            <a:endParaRPr sz="1600">
              <a:solidFill>
                <a:srgbClr val="595959"/>
              </a:solidFill>
              <a:latin typeface="Lato"/>
              <a:ea typeface="Lato"/>
              <a:cs typeface="Lato"/>
              <a:sym typeface="Lato"/>
            </a:endParaRPr>
          </a:p>
          <a:p>
            <a:pPr marL="457200" marR="0" lvl="0" indent="-330200" algn="l" rtl="0">
              <a:lnSpc>
                <a:spcPct val="150000"/>
              </a:lnSpc>
              <a:spcBef>
                <a:spcPts val="0"/>
              </a:spcBef>
              <a:spcAft>
                <a:spcPts val="0"/>
              </a:spcAft>
              <a:buClr>
                <a:srgbClr val="595959"/>
              </a:buClr>
              <a:buSzPts val="1600"/>
              <a:buFont typeface="Lato"/>
              <a:buChar char="●"/>
            </a:pPr>
            <a:r>
              <a:rPr lang="es" sz="1600">
                <a:solidFill>
                  <a:srgbClr val="595959"/>
                </a:solidFill>
                <a:latin typeface="Lato"/>
                <a:ea typeface="Lato"/>
                <a:cs typeface="Lato"/>
                <a:sym typeface="Lato"/>
              </a:rPr>
              <a:t>When we want to make our business logic agnostic and decoupled from the data source implementation</a:t>
            </a:r>
            <a:endParaRPr sz="1600">
              <a:solidFill>
                <a:srgbClr val="595959"/>
              </a:solidFill>
              <a:latin typeface="Lato"/>
              <a:ea typeface="Lato"/>
              <a:cs typeface="Lato"/>
              <a:sym typeface="Lato"/>
            </a:endParaRPr>
          </a:p>
          <a:p>
            <a:pPr marL="457200" marR="0" lvl="0" indent="-330200" algn="l" rtl="0">
              <a:lnSpc>
                <a:spcPct val="150000"/>
              </a:lnSpc>
              <a:spcBef>
                <a:spcPts val="0"/>
              </a:spcBef>
              <a:spcAft>
                <a:spcPts val="0"/>
              </a:spcAft>
              <a:buClr>
                <a:srgbClr val="595959"/>
              </a:buClr>
              <a:buSzPts val="1600"/>
              <a:buFont typeface="Lato"/>
              <a:buChar char="●"/>
            </a:pPr>
            <a:r>
              <a:rPr lang="es" sz="1600">
                <a:solidFill>
                  <a:srgbClr val="595959"/>
                </a:solidFill>
                <a:latin typeface="Lato"/>
                <a:ea typeface="Lato"/>
                <a:cs typeface="Lato"/>
                <a:sym typeface="Lato"/>
              </a:rPr>
              <a:t>When we are developing an MVP</a:t>
            </a:r>
            <a:endParaRPr sz="1600">
              <a:solidFill>
                <a:srgbClr val="595959"/>
              </a:solidFill>
              <a:latin typeface="Lato"/>
              <a:ea typeface="Lato"/>
              <a:cs typeface="Lato"/>
              <a:sym typeface="Lato"/>
            </a:endParaRPr>
          </a:p>
          <a:p>
            <a:pPr marL="457200" lvl="0" indent="0" algn="l" rtl="0">
              <a:lnSpc>
                <a:spcPct val="200000"/>
              </a:lnSpc>
              <a:spcBef>
                <a:spcPts val="1600"/>
              </a:spcBef>
              <a:spcAft>
                <a:spcPts val="0"/>
              </a:spcAft>
              <a:buNone/>
            </a:pPr>
            <a:endParaRPr sz="1600">
              <a:solidFill>
                <a:srgbClr val="595959"/>
              </a:solidFill>
              <a:latin typeface="Lato"/>
              <a:ea typeface="Lato"/>
              <a:cs typeface="Lato"/>
              <a:sym typeface="Lato"/>
            </a:endParaRPr>
          </a:p>
          <a:p>
            <a:pPr marL="457200" lvl="0" indent="0" algn="l" rtl="0">
              <a:lnSpc>
                <a:spcPct val="200000"/>
              </a:lnSpc>
              <a:spcBef>
                <a:spcPts val="1600"/>
              </a:spcBef>
              <a:spcAft>
                <a:spcPts val="1600"/>
              </a:spcAft>
              <a:buNone/>
            </a:pPr>
            <a:endParaRPr sz="1600">
              <a:solidFill>
                <a:srgbClr val="595959"/>
              </a:solidFill>
              <a:latin typeface="Lato"/>
              <a:ea typeface="Lato"/>
              <a:cs typeface="Lato"/>
              <a:sym typeface="Lato"/>
            </a:endParaRPr>
          </a:p>
        </p:txBody>
      </p:sp>
      <p:pic>
        <p:nvPicPr>
          <p:cNvPr id="211" name="Google Shape;211;p24"/>
          <p:cNvPicPr preferRelativeResize="0"/>
          <p:nvPr/>
        </p:nvPicPr>
        <p:blipFill>
          <a:blip r:embed="rId3">
            <a:alphaModFix/>
          </a:blip>
          <a:stretch>
            <a:fillRect/>
          </a:stretch>
        </p:blipFill>
        <p:spPr>
          <a:xfrm rot="1118555">
            <a:off x="6621571" y="2051846"/>
            <a:ext cx="1803308" cy="1803308"/>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1"/>
                                        </p:tgtEl>
                                        <p:attrNameLst>
                                          <p:attrName>style.visibility</p:attrName>
                                        </p:attrNameLst>
                                      </p:cBhvr>
                                      <p:to>
                                        <p:strVal val="visible"/>
                                      </p:to>
                                    </p:set>
                                    <p:animEffect transition="in" filter="fade">
                                      <p:cBhvr>
                                        <p:cTn id="7" dur="1000"/>
                                        <p:tgtEl>
                                          <p:spTgt spid="2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10">
                                            <p:txEl>
                                              <p:pRg st="0" end="0"/>
                                            </p:txEl>
                                          </p:spTgt>
                                        </p:tgtEl>
                                        <p:attrNameLst>
                                          <p:attrName>style.visibility</p:attrName>
                                        </p:attrNameLst>
                                      </p:cBhvr>
                                      <p:to>
                                        <p:strVal val="visible"/>
                                      </p:to>
                                    </p:set>
                                    <p:animEffect transition="in" filter="fade">
                                      <p:cBhvr>
                                        <p:cTn id="12" dur="1000"/>
                                        <p:tgtEl>
                                          <p:spTgt spid="210">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10">
                                            <p:txEl>
                                              <p:pRg st="1" end="1"/>
                                            </p:txEl>
                                          </p:spTgt>
                                        </p:tgtEl>
                                        <p:attrNameLst>
                                          <p:attrName>style.visibility</p:attrName>
                                        </p:attrNameLst>
                                      </p:cBhvr>
                                      <p:to>
                                        <p:strVal val="visible"/>
                                      </p:to>
                                    </p:set>
                                    <p:animEffect transition="in" filter="fade">
                                      <p:cBhvr>
                                        <p:cTn id="17" dur="1000"/>
                                        <p:tgtEl>
                                          <p:spTgt spid="210">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10">
                                            <p:txEl>
                                              <p:pRg st="2" end="2"/>
                                            </p:txEl>
                                          </p:spTgt>
                                        </p:tgtEl>
                                        <p:attrNameLst>
                                          <p:attrName>style.visibility</p:attrName>
                                        </p:attrNameLst>
                                      </p:cBhvr>
                                      <p:to>
                                        <p:strVal val="visible"/>
                                      </p:to>
                                    </p:set>
                                    <p:animEffect transition="in" filter="fade">
                                      <p:cBhvr>
                                        <p:cTn id="22" dur="1000"/>
                                        <p:tgtEl>
                                          <p:spTgt spid="210">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10">
                                            <p:txEl>
                                              <p:pRg st="3" end="3"/>
                                            </p:txEl>
                                          </p:spTgt>
                                        </p:tgtEl>
                                        <p:attrNameLst>
                                          <p:attrName>style.visibility</p:attrName>
                                        </p:attrNameLst>
                                      </p:cBhvr>
                                      <p:to>
                                        <p:strVal val="visible"/>
                                      </p:to>
                                    </p:set>
                                    <p:animEffect transition="in" filter="fade">
                                      <p:cBhvr>
                                        <p:cTn id="27" dur="1000"/>
                                        <p:tgtEl>
                                          <p:spTgt spid="210">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10">
                                            <p:txEl>
                                              <p:pRg st="4" end="4"/>
                                            </p:txEl>
                                          </p:spTgt>
                                        </p:tgtEl>
                                        <p:attrNameLst>
                                          <p:attrName>style.visibility</p:attrName>
                                        </p:attrNameLst>
                                      </p:cBhvr>
                                      <p:to>
                                        <p:strVal val="visible"/>
                                      </p:to>
                                    </p:set>
                                    <p:animEffect transition="in" filter="fade">
                                      <p:cBhvr>
                                        <p:cTn id="32" dur="1000"/>
                                        <p:tgtEl>
                                          <p:spTgt spid="210">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Weekly Meeting by SlidesGo">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423</Words>
  <Application>Microsoft Office PowerPoint</Application>
  <PresentationFormat>On-screen Show (16:9)</PresentationFormat>
  <Paragraphs>106</Paragraphs>
  <Slides>22</Slides>
  <Notes>22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22</vt:i4>
      </vt:variant>
    </vt:vector>
  </HeadingPairs>
  <TitlesOfParts>
    <vt:vector size="30" baseType="lpstr">
      <vt:lpstr>Zilla Slab Light</vt:lpstr>
      <vt:lpstr>Josefin Sans</vt:lpstr>
      <vt:lpstr>Lato</vt:lpstr>
      <vt:lpstr>Zilla Slab</vt:lpstr>
      <vt:lpstr>Josefin Sans SemiBold</vt:lpstr>
      <vt:lpstr>Arial</vt:lpstr>
      <vt:lpstr>Josefin Slab</vt:lpstr>
      <vt:lpstr>Weekly Meeting by SlidesGo</vt:lpstr>
      <vt:lpstr>REPOSITORY PATTERN</vt:lpstr>
      <vt:lpstr>About me</vt:lpstr>
      <vt:lpstr>01</vt:lpstr>
      <vt:lpstr>05</vt:lpstr>
      <vt:lpstr>PowerPoint Presentation</vt:lpstr>
      <vt:lpstr>PowerPoint Presentation</vt:lpstr>
      <vt:lpstr>PowerPoint Presentation</vt:lpstr>
      <vt:lpstr>PowerPoint Presentation</vt:lpstr>
      <vt:lpstr>PowerPoint Presentation</vt:lpstr>
      <vt:lpstr>PowerPoint Presentation</vt:lpstr>
      <vt:lpstr>Common  Mistakes</vt:lpstr>
      <vt:lpstr>PowerPoint Presentation</vt:lpstr>
      <vt:lpstr>PowerPoint Presentation</vt:lpstr>
      <vt:lpstr>PowerPoint Presentation</vt:lpstr>
      <vt:lpstr>Common mistake 4:  A repository shouldn’t manage transactions</vt:lpstr>
      <vt:lpstr>Common mistake 5:  Not testing the repository layer properly</vt:lpstr>
      <vt:lpstr>Demo</vt:lpstr>
      <vt:lpstr>Advantages and Drawbacks</vt:lpstr>
      <vt:lpstr>PowerPoint Presentation</vt:lpstr>
      <vt:lpstr>Drawback 1: Unwanted migrations of business logic</vt:lpstr>
      <vt:lpstr>Drawback 2: Accumulation of very similar Find methods</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REPOSITORY PATTERN</dc:title>
  <cp:lastModifiedBy>Miguel Alonso Salas Diaz</cp:lastModifiedBy>
  <cp:revision>2</cp:revision>
  <dcterms:modified xsi:type="dcterms:W3CDTF">2019-12-19T17:03:50Z</dcterms:modified>
</cp:coreProperties>
</file>